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sldIdLst>
    <p:sldId id="2142532897" r:id="rId5"/>
    <p:sldId id="2139122351" r:id="rId6"/>
    <p:sldId id="2139122352" r:id="rId7"/>
    <p:sldId id="2139122353" r:id="rId8"/>
    <p:sldId id="2139122354" r:id="rId9"/>
    <p:sldId id="2139122355" r:id="rId10"/>
    <p:sldId id="2142532891" r:id="rId11"/>
    <p:sldId id="2142532887" r:id="rId12"/>
    <p:sldId id="2142532888" r:id="rId13"/>
    <p:sldId id="2142532898" r:id="rId14"/>
    <p:sldId id="2142532893" r:id="rId15"/>
    <p:sldId id="2142532899" r:id="rId16"/>
    <p:sldId id="2139122362" r:id="rId17"/>
    <p:sldId id="2139122384" r:id="rId18"/>
    <p:sldId id="2139122386" r:id="rId19"/>
    <p:sldId id="2139122364" r:id="rId20"/>
    <p:sldId id="2139122365" r:id="rId21"/>
    <p:sldId id="2139122367" r:id="rId22"/>
    <p:sldId id="2142532900" r:id="rId23"/>
    <p:sldId id="2139122368" r:id="rId24"/>
    <p:sldId id="2142532905" r:id="rId25"/>
    <p:sldId id="2142532901" r:id="rId26"/>
    <p:sldId id="2139122396" r:id="rId27"/>
    <p:sldId id="2142532881" r:id="rId28"/>
    <p:sldId id="2139122390" r:id="rId29"/>
    <p:sldId id="2139122392" r:id="rId30"/>
    <p:sldId id="2139122371" r:id="rId31"/>
    <p:sldId id="2142532903" r:id="rId32"/>
    <p:sldId id="2142532904" r:id="rId33"/>
    <p:sldId id="2139122372" r:id="rId34"/>
    <p:sldId id="2139122343" r:id="rId35"/>
    <p:sldId id="2139122342" r:id="rId36"/>
    <p:sldId id="2139122373" r:id="rId37"/>
    <p:sldId id="2139122374" r:id="rId38"/>
    <p:sldId id="2142532882" r:id="rId39"/>
    <p:sldId id="2142532902" r:id="rId40"/>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E1C"/>
    <a:srgbClr val="E93433"/>
    <a:srgbClr val="E1E4E5"/>
    <a:srgbClr val="181717"/>
    <a:srgbClr val="394851"/>
    <a:srgbClr val="898C92"/>
    <a:srgbClr val="F3753F"/>
    <a:srgbClr val="F37440"/>
    <a:srgbClr val="00B2B2"/>
    <a:srgbClr val="16A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4F6E31-AB62-461C-A17A-2E3B2E55BF82}" v="57" dt="2021-07-29T04:52:42.09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8" autoAdjust="0"/>
    <p:restoredTop sz="85268" autoAdjust="0"/>
  </p:normalViewPr>
  <p:slideViewPr>
    <p:cSldViewPr snapToGrid="0">
      <p:cViewPr varScale="1">
        <p:scale>
          <a:sx n="98" d="100"/>
          <a:sy n="98" d="100"/>
        </p:scale>
        <p:origin x="1480" y="192"/>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John" userId="82e2270a-3c5f-4935-b996-11c914b74064" providerId="ADAL" clId="{CA4F6E31-AB62-461C-A17A-2E3B2E55BF82}"/>
    <pc:docChg chg="undo custSel delSld modSld modMainMaster">
      <pc:chgData name="Myers, John" userId="82e2270a-3c5f-4935-b996-11c914b74064" providerId="ADAL" clId="{CA4F6E31-AB62-461C-A17A-2E3B2E55BF82}" dt="2021-07-29T04:52:46.205" v="152" actId="207"/>
      <pc:docMkLst>
        <pc:docMk/>
      </pc:docMkLst>
      <pc:sldChg chg="addSp modSp">
        <pc:chgData name="Myers, John" userId="82e2270a-3c5f-4935-b996-11c914b74064" providerId="ADAL" clId="{CA4F6E31-AB62-461C-A17A-2E3B2E55BF82}" dt="2021-07-29T04:52:22.649" v="146"/>
        <pc:sldMkLst>
          <pc:docMk/>
          <pc:sldMk cId="718028911" sldId="2139122342"/>
        </pc:sldMkLst>
        <pc:spChg chg="add mod">
          <ac:chgData name="Myers, John" userId="82e2270a-3c5f-4935-b996-11c914b74064" providerId="ADAL" clId="{CA4F6E31-AB62-461C-A17A-2E3B2E55BF82}" dt="2021-07-29T04:52:22.649" v="146"/>
          <ac:spMkLst>
            <pc:docMk/>
            <pc:sldMk cId="718028911" sldId="2139122342"/>
            <ac:spMk id="59" creationId="{6136C207-3F9F-4ADE-A52B-61228089BE0B}"/>
          </ac:spMkLst>
        </pc:spChg>
      </pc:sldChg>
      <pc:sldChg chg="addSp modSp mod modTransition modAnim">
        <pc:chgData name="Myers, John" userId="82e2270a-3c5f-4935-b996-11c914b74064" providerId="ADAL" clId="{CA4F6E31-AB62-461C-A17A-2E3B2E55BF82}" dt="2021-07-29T04:51:21.974" v="122" actId="1076"/>
        <pc:sldMkLst>
          <pc:docMk/>
          <pc:sldMk cId="3873621295" sldId="2139122351"/>
        </pc:sldMkLst>
        <pc:spChg chg="add mod">
          <ac:chgData name="Myers, John" userId="82e2270a-3c5f-4935-b996-11c914b74064" providerId="ADAL" clId="{CA4F6E31-AB62-461C-A17A-2E3B2E55BF82}" dt="2021-07-29T04:51:21.974" v="122" actId="1076"/>
          <ac:spMkLst>
            <pc:docMk/>
            <pc:sldMk cId="3873621295" sldId="2139122351"/>
            <ac:spMk id="4" creationId="{A3C9A4E3-C2D3-1342-95A5-29DD60A51D34}"/>
          </ac:spMkLst>
        </pc:spChg>
        <pc:picChg chg="add mod">
          <ac:chgData name="Myers, John" userId="82e2270a-3c5f-4935-b996-11c914b74064" providerId="ADAL" clId="{CA4F6E31-AB62-461C-A17A-2E3B2E55BF82}" dt="2021-07-29T04:44:52.858" v="6"/>
          <ac:picMkLst>
            <pc:docMk/>
            <pc:sldMk cId="3873621295" sldId="2139122351"/>
            <ac:picMk id="4" creationId="{601FD013-438A-4081-B495-46D82E07937F}"/>
          </ac:picMkLst>
        </pc:picChg>
      </pc:sldChg>
      <pc:sldChg chg="addSp modSp modTransition modAnim">
        <pc:chgData name="Myers, John" userId="82e2270a-3c5f-4935-b996-11c914b74064" providerId="ADAL" clId="{CA4F6E31-AB62-461C-A17A-2E3B2E55BF82}" dt="2021-07-29T04:44:52.858" v="6"/>
        <pc:sldMkLst>
          <pc:docMk/>
          <pc:sldMk cId="61362024" sldId="2139122352"/>
        </pc:sldMkLst>
        <pc:picChg chg="add mod">
          <ac:chgData name="Myers, John" userId="82e2270a-3c5f-4935-b996-11c914b74064" providerId="ADAL" clId="{CA4F6E31-AB62-461C-A17A-2E3B2E55BF82}" dt="2021-07-29T04:44:52.858" v="6"/>
          <ac:picMkLst>
            <pc:docMk/>
            <pc:sldMk cId="61362024" sldId="2139122352"/>
            <ac:picMk id="4" creationId="{FD577F95-6B51-4CBA-8E1F-F501BD4B8492}"/>
          </ac:picMkLst>
        </pc:picChg>
      </pc:sldChg>
      <pc:sldChg chg="addSp modSp modTransition modAnim">
        <pc:chgData name="Myers, John" userId="82e2270a-3c5f-4935-b996-11c914b74064" providerId="ADAL" clId="{CA4F6E31-AB62-461C-A17A-2E3B2E55BF82}" dt="2021-07-29T04:44:52.858" v="6"/>
        <pc:sldMkLst>
          <pc:docMk/>
          <pc:sldMk cId="3729188988" sldId="2139122353"/>
        </pc:sldMkLst>
        <pc:picChg chg="add mod">
          <ac:chgData name="Myers, John" userId="82e2270a-3c5f-4935-b996-11c914b74064" providerId="ADAL" clId="{CA4F6E31-AB62-461C-A17A-2E3B2E55BF82}" dt="2021-07-29T04:44:52.858" v="6"/>
          <ac:picMkLst>
            <pc:docMk/>
            <pc:sldMk cId="3729188988" sldId="2139122353"/>
            <ac:picMk id="2" creationId="{C4CF231F-0EBE-427E-BF4F-3149EC9BAC98}"/>
          </ac:picMkLst>
        </pc:picChg>
      </pc:sldChg>
      <pc:sldChg chg="addSp modSp modTransition modAnim">
        <pc:chgData name="Myers, John" userId="82e2270a-3c5f-4935-b996-11c914b74064" providerId="ADAL" clId="{CA4F6E31-AB62-461C-A17A-2E3B2E55BF82}" dt="2021-07-29T04:51:28.681" v="123"/>
        <pc:sldMkLst>
          <pc:docMk/>
          <pc:sldMk cId="132350297" sldId="2139122354"/>
        </pc:sldMkLst>
        <pc:spChg chg="add mod">
          <ac:chgData name="Myers, John" userId="82e2270a-3c5f-4935-b996-11c914b74064" providerId="ADAL" clId="{CA4F6E31-AB62-461C-A17A-2E3B2E55BF82}" dt="2021-07-29T04:51:28.681" v="123"/>
          <ac:spMkLst>
            <pc:docMk/>
            <pc:sldMk cId="132350297" sldId="2139122354"/>
            <ac:spMk id="30" creationId="{0C6ABE29-6817-4C97-B262-9D60AF464F1D}"/>
          </ac:spMkLst>
        </pc:spChg>
        <pc:picChg chg="add mod">
          <ac:chgData name="Myers, John" userId="82e2270a-3c5f-4935-b996-11c914b74064" providerId="ADAL" clId="{CA4F6E31-AB62-461C-A17A-2E3B2E55BF82}" dt="2021-07-29T04:44:52.858" v="6"/>
          <ac:picMkLst>
            <pc:docMk/>
            <pc:sldMk cId="132350297" sldId="2139122354"/>
            <ac:picMk id="10" creationId="{D908D076-DA16-4D76-B932-E0E6B4C0C864}"/>
          </ac:picMkLst>
        </pc:picChg>
      </pc:sldChg>
      <pc:sldChg chg="addSp modSp modTransition modAnim">
        <pc:chgData name="Myers, John" userId="82e2270a-3c5f-4935-b996-11c914b74064" providerId="ADAL" clId="{CA4F6E31-AB62-461C-A17A-2E3B2E55BF82}" dt="2021-07-29T04:44:52.858" v="6"/>
        <pc:sldMkLst>
          <pc:docMk/>
          <pc:sldMk cId="2056288164" sldId="2139122355"/>
        </pc:sldMkLst>
        <pc:picChg chg="add mod">
          <ac:chgData name="Myers, John" userId="82e2270a-3c5f-4935-b996-11c914b74064" providerId="ADAL" clId="{CA4F6E31-AB62-461C-A17A-2E3B2E55BF82}" dt="2021-07-29T04:44:52.858" v="6"/>
          <ac:picMkLst>
            <pc:docMk/>
            <pc:sldMk cId="2056288164" sldId="2139122355"/>
            <ac:picMk id="4" creationId="{F9004ED2-1659-4DC1-A165-39E2C4708134}"/>
          </ac:picMkLst>
        </pc:picChg>
      </pc:sldChg>
      <pc:sldChg chg="addSp modSp">
        <pc:chgData name="Myers, John" userId="82e2270a-3c5f-4935-b996-11c914b74064" providerId="ADAL" clId="{CA4F6E31-AB62-461C-A17A-2E3B2E55BF82}" dt="2021-07-29T04:52:00.721" v="137"/>
        <pc:sldMkLst>
          <pc:docMk/>
          <pc:sldMk cId="3323478425" sldId="2139122367"/>
        </pc:sldMkLst>
        <pc:spChg chg="add mod">
          <ac:chgData name="Myers, John" userId="82e2270a-3c5f-4935-b996-11c914b74064" providerId="ADAL" clId="{CA4F6E31-AB62-461C-A17A-2E3B2E55BF82}" dt="2021-07-29T04:52:00.721" v="137"/>
          <ac:spMkLst>
            <pc:docMk/>
            <pc:sldMk cId="3323478425" sldId="2139122367"/>
            <ac:spMk id="12" creationId="{D7843142-73D7-44D3-A87B-8D84D4DE1058}"/>
          </ac:spMkLst>
        </pc:spChg>
      </pc:sldChg>
      <pc:sldChg chg="addSp modSp">
        <pc:chgData name="Myers, John" userId="82e2270a-3c5f-4935-b996-11c914b74064" providerId="ADAL" clId="{CA4F6E31-AB62-461C-A17A-2E3B2E55BF82}" dt="2021-07-29T04:51:56.784" v="135"/>
        <pc:sldMkLst>
          <pc:docMk/>
          <pc:sldMk cId="1112465770" sldId="2139122384"/>
        </pc:sldMkLst>
        <pc:spChg chg="add mod">
          <ac:chgData name="Myers, John" userId="82e2270a-3c5f-4935-b996-11c914b74064" providerId="ADAL" clId="{CA4F6E31-AB62-461C-A17A-2E3B2E55BF82}" dt="2021-07-29T04:51:56.784" v="135"/>
          <ac:spMkLst>
            <pc:docMk/>
            <pc:sldMk cId="1112465770" sldId="2139122384"/>
            <ac:spMk id="73" creationId="{A79A2A4A-F720-44CD-858E-E7726F51A38F}"/>
          </ac:spMkLst>
        </pc:spChg>
      </pc:sldChg>
      <pc:sldChg chg="addSp modSp">
        <pc:chgData name="Myers, John" userId="82e2270a-3c5f-4935-b996-11c914b74064" providerId="ADAL" clId="{CA4F6E31-AB62-461C-A17A-2E3B2E55BF82}" dt="2021-07-29T04:51:58.106" v="136"/>
        <pc:sldMkLst>
          <pc:docMk/>
          <pc:sldMk cId="2434840662" sldId="2139122386"/>
        </pc:sldMkLst>
        <pc:spChg chg="add mod">
          <ac:chgData name="Myers, John" userId="82e2270a-3c5f-4935-b996-11c914b74064" providerId="ADAL" clId="{CA4F6E31-AB62-461C-A17A-2E3B2E55BF82}" dt="2021-07-29T04:51:58.106" v="136"/>
          <ac:spMkLst>
            <pc:docMk/>
            <pc:sldMk cId="2434840662" sldId="2139122386"/>
            <ac:spMk id="37" creationId="{00FC0C37-DEAD-44E8-AEF3-B911D62BA835}"/>
          </ac:spMkLst>
        </pc:spChg>
      </pc:sldChg>
      <pc:sldChg chg="addSp modSp">
        <pc:chgData name="Myers, John" userId="82e2270a-3c5f-4935-b996-11c914b74064" providerId="ADAL" clId="{CA4F6E31-AB62-461C-A17A-2E3B2E55BF82}" dt="2021-07-29T04:52:01.844" v="138"/>
        <pc:sldMkLst>
          <pc:docMk/>
          <pc:sldMk cId="3065300150" sldId="2139122387"/>
        </pc:sldMkLst>
        <pc:spChg chg="add mod">
          <ac:chgData name="Myers, John" userId="82e2270a-3c5f-4935-b996-11c914b74064" providerId="ADAL" clId="{CA4F6E31-AB62-461C-A17A-2E3B2E55BF82}" dt="2021-07-29T04:52:01.844" v="138"/>
          <ac:spMkLst>
            <pc:docMk/>
            <pc:sldMk cId="3065300150" sldId="2139122387"/>
            <ac:spMk id="18" creationId="{3D9F65B6-F8FB-40D5-AC9D-05BA86522180}"/>
          </ac:spMkLst>
        </pc:spChg>
      </pc:sldChg>
      <pc:sldChg chg="addSp modSp">
        <pc:chgData name="Myers, John" userId="82e2270a-3c5f-4935-b996-11c914b74064" providerId="ADAL" clId="{CA4F6E31-AB62-461C-A17A-2E3B2E55BF82}" dt="2021-07-29T04:52:06.449" v="140"/>
        <pc:sldMkLst>
          <pc:docMk/>
          <pc:sldMk cId="3977435591" sldId="2139122388"/>
        </pc:sldMkLst>
        <pc:spChg chg="add mod">
          <ac:chgData name="Myers, John" userId="82e2270a-3c5f-4935-b996-11c914b74064" providerId="ADAL" clId="{CA4F6E31-AB62-461C-A17A-2E3B2E55BF82}" dt="2021-07-29T04:52:06.449" v="140"/>
          <ac:spMkLst>
            <pc:docMk/>
            <pc:sldMk cId="3977435591" sldId="2139122388"/>
            <ac:spMk id="21" creationId="{EC08793F-6813-4A6C-A673-9A24F0BE09DD}"/>
          </ac:spMkLst>
        </pc:spChg>
      </pc:sldChg>
      <pc:sldChg chg="addSp modSp">
        <pc:chgData name="Myers, John" userId="82e2270a-3c5f-4935-b996-11c914b74064" providerId="ADAL" clId="{CA4F6E31-AB62-461C-A17A-2E3B2E55BF82}" dt="2021-07-29T04:52:15.088" v="144"/>
        <pc:sldMkLst>
          <pc:docMk/>
          <pc:sldMk cId="2229339147" sldId="2139122390"/>
        </pc:sldMkLst>
        <pc:spChg chg="add mod">
          <ac:chgData name="Myers, John" userId="82e2270a-3c5f-4935-b996-11c914b74064" providerId="ADAL" clId="{CA4F6E31-AB62-461C-A17A-2E3B2E55BF82}" dt="2021-07-29T04:52:15.088" v="144"/>
          <ac:spMkLst>
            <pc:docMk/>
            <pc:sldMk cId="2229339147" sldId="2139122390"/>
            <ac:spMk id="11" creationId="{9F56EC47-F406-4948-BA6F-1D3C741D9A7E}"/>
          </ac:spMkLst>
        </pc:spChg>
      </pc:sldChg>
      <pc:sldChg chg="addSp modSp">
        <pc:chgData name="Myers, John" userId="82e2270a-3c5f-4935-b996-11c914b74064" providerId="ADAL" clId="{CA4F6E31-AB62-461C-A17A-2E3B2E55BF82}" dt="2021-07-29T04:52:16.471" v="145"/>
        <pc:sldMkLst>
          <pc:docMk/>
          <pc:sldMk cId="3362612137" sldId="2139122392"/>
        </pc:sldMkLst>
        <pc:spChg chg="add mod">
          <ac:chgData name="Myers, John" userId="82e2270a-3c5f-4935-b996-11c914b74064" providerId="ADAL" clId="{CA4F6E31-AB62-461C-A17A-2E3B2E55BF82}" dt="2021-07-29T04:52:16.471" v="145"/>
          <ac:spMkLst>
            <pc:docMk/>
            <pc:sldMk cId="3362612137" sldId="2139122392"/>
            <ac:spMk id="8" creationId="{6A41F42F-F0E1-4C56-9CCE-B4CBAE7E1D3D}"/>
          </ac:spMkLst>
        </pc:spChg>
      </pc:sldChg>
      <pc:sldChg chg="addSp modSp mod">
        <pc:chgData name="Myers, John" userId="82e2270a-3c5f-4935-b996-11c914b74064" providerId="ADAL" clId="{CA4F6E31-AB62-461C-A17A-2E3B2E55BF82}" dt="2021-07-29T04:52:46.205" v="152" actId="207"/>
        <pc:sldMkLst>
          <pc:docMk/>
          <pc:sldMk cId="2644575389" sldId="2139122393"/>
        </pc:sldMkLst>
        <pc:spChg chg="add mod">
          <ac:chgData name="Myers, John" userId="82e2270a-3c5f-4935-b996-11c914b74064" providerId="ADAL" clId="{CA4F6E31-AB62-461C-A17A-2E3B2E55BF82}" dt="2021-07-29T04:52:46.205" v="152" actId="207"/>
          <ac:spMkLst>
            <pc:docMk/>
            <pc:sldMk cId="2644575389" sldId="2139122393"/>
            <ac:spMk id="32" creationId="{11ECF436-12B9-42CC-983E-16B91CEE0512}"/>
          </ac:spMkLst>
        </pc:spChg>
      </pc:sldChg>
      <pc:sldChg chg="addSp modSp mod">
        <pc:chgData name="Myers, John" userId="82e2270a-3c5f-4935-b996-11c914b74064" providerId="ADAL" clId="{CA4F6E31-AB62-461C-A17A-2E3B2E55BF82}" dt="2021-07-29T04:52:39.516" v="150" actId="207"/>
        <pc:sldMkLst>
          <pc:docMk/>
          <pc:sldMk cId="1679747254" sldId="2139122395"/>
        </pc:sldMkLst>
        <pc:spChg chg="add mod">
          <ac:chgData name="Myers, John" userId="82e2270a-3c5f-4935-b996-11c914b74064" providerId="ADAL" clId="{CA4F6E31-AB62-461C-A17A-2E3B2E55BF82}" dt="2021-07-29T04:52:39.516" v="150" actId="207"/>
          <ac:spMkLst>
            <pc:docMk/>
            <pc:sldMk cId="1679747254" sldId="2139122395"/>
            <ac:spMk id="24" creationId="{2162C67D-084B-41D3-AAFB-477FC4CDA635}"/>
          </ac:spMkLst>
        </pc:spChg>
      </pc:sldChg>
      <pc:sldChg chg="addSp delSp modSp mod">
        <pc:chgData name="Myers, John" userId="82e2270a-3c5f-4935-b996-11c914b74064" providerId="ADAL" clId="{CA4F6E31-AB62-461C-A17A-2E3B2E55BF82}" dt="2021-07-29T04:52:10.351" v="142"/>
        <pc:sldMkLst>
          <pc:docMk/>
          <pc:sldMk cId="192994771" sldId="2139122396"/>
        </pc:sldMkLst>
        <pc:spChg chg="del">
          <ac:chgData name="Myers, John" userId="82e2270a-3c5f-4935-b996-11c914b74064" providerId="ADAL" clId="{CA4F6E31-AB62-461C-A17A-2E3B2E55BF82}" dt="2021-07-29T04:52:09.908" v="141" actId="478"/>
          <ac:spMkLst>
            <pc:docMk/>
            <pc:sldMk cId="192994771" sldId="2139122396"/>
            <ac:spMk id="5" creationId="{5961E22A-682B-4E36-9B62-CE88CCE5E225}"/>
          </ac:spMkLst>
        </pc:spChg>
        <pc:spChg chg="add mod">
          <ac:chgData name="Myers, John" userId="82e2270a-3c5f-4935-b996-11c914b74064" providerId="ADAL" clId="{CA4F6E31-AB62-461C-A17A-2E3B2E55BF82}" dt="2021-07-29T04:52:10.351" v="142"/>
          <ac:spMkLst>
            <pc:docMk/>
            <pc:sldMk cId="192994771" sldId="2139122396"/>
            <ac:spMk id="21" creationId="{A0CC6C8C-7477-42B6-A523-5002CF174B21}"/>
          </ac:spMkLst>
        </pc:spChg>
      </pc:sldChg>
      <pc:sldChg chg="addSp modSp">
        <pc:chgData name="Myers, John" userId="82e2270a-3c5f-4935-b996-11c914b74064" providerId="ADAL" clId="{CA4F6E31-AB62-461C-A17A-2E3B2E55BF82}" dt="2021-07-29T04:52:05.146" v="139"/>
        <pc:sldMkLst>
          <pc:docMk/>
          <pc:sldMk cId="1963107737" sldId="2142532880"/>
        </pc:sldMkLst>
        <pc:spChg chg="add mod">
          <ac:chgData name="Myers, John" userId="82e2270a-3c5f-4935-b996-11c914b74064" providerId="ADAL" clId="{CA4F6E31-AB62-461C-A17A-2E3B2E55BF82}" dt="2021-07-29T04:52:05.146" v="139"/>
          <ac:spMkLst>
            <pc:docMk/>
            <pc:sldMk cId="1963107737" sldId="2142532880"/>
            <ac:spMk id="26" creationId="{D8D4F2DF-ACEE-46F1-A830-A3D97DF514E5}"/>
          </ac:spMkLst>
        </pc:spChg>
      </pc:sldChg>
      <pc:sldChg chg="addSp modSp">
        <pc:chgData name="Myers, John" userId="82e2270a-3c5f-4935-b996-11c914b74064" providerId="ADAL" clId="{CA4F6E31-AB62-461C-A17A-2E3B2E55BF82}" dt="2021-07-29T04:52:12.903" v="143"/>
        <pc:sldMkLst>
          <pc:docMk/>
          <pc:sldMk cId="3518347459" sldId="2142532881"/>
        </pc:sldMkLst>
        <pc:spChg chg="add mod">
          <ac:chgData name="Myers, John" userId="82e2270a-3c5f-4935-b996-11c914b74064" providerId="ADAL" clId="{CA4F6E31-AB62-461C-A17A-2E3B2E55BF82}" dt="2021-07-29T04:52:12.903" v="143"/>
          <ac:spMkLst>
            <pc:docMk/>
            <pc:sldMk cId="3518347459" sldId="2142532881"/>
            <ac:spMk id="11" creationId="{5A009AC8-B7D7-4FFC-A120-19D2C9D1FED4}"/>
          </ac:spMkLst>
        </pc:spChg>
      </pc:sldChg>
      <pc:sldChg chg="addSp modSp modTransition modAnim">
        <pc:chgData name="Myers, John" userId="82e2270a-3c5f-4935-b996-11c914b74064" providerId="ADAL" clId="{CA4F6E31-AB62-461C-A17A-2E3B2E55BF82}" dt="2021-07-29T04:51:31.497" v="124"/>
        <pc:sldMkLst>
          <pc:docMk/>
          <pc:sldMk cId="2118145849" sldId="2142532887"/>
        </pc:sldMkLst>
        <pc:spChg chg="add mod">
          <ac:chgData name="Myers, John" userId="82e2270a-3c5f-4935-b996-11c914b74064" providerId="ADAL" clId="{CA4F6E31-AB62-461C-A17A-2E3B2E55BF82}" dt="2021-07-29T04:51:31.497" v="124"/>
          <ac:spMkLst>
            <pc:docMk/>
            <pc:sldMk cId="2118145849" sldId="2142532887"/>
            <ac:spMk id="56" creationId="{87AB7357-7E25-4D19-A669-9039A927E8EF}"/>
          </ac:spMkLst>
        </pc:spChg>
        <pc:picChg chg="add mod">
          <ac:chgData name="Myers, John" userId="82e2270a-3c5f-4935-b996-11c914b74064" providerId="ADAL" clId="{CA4F6E31-AB62-461C-A17A-2E3B2E55BF82}" dt="2021-07-29T04:44:52.858" v="6"/>
          <ac:picMkLst>
            <pc:docMk/>
            <pc:sldMk cId="2118145849" sldId="2142532887"/>
            <ac:picMk id="11" creationId="{EFE7997D-85F5-43D9-9592-7161B7302AAE}"/>
          </ac:picMkLst>
        </pc:picChg>
      </pc:sldChg>
      <pc:sldChg chg="addSp modSp modTransition modAnim">
        <pc:chgData name="Myers, John" userId="82e2270a-3c5f-4935-b996-11c914b74064" providerId="ADAL" clId="{CA4F6E31-AB62-461C-A17A-2E3B2E55BF82}" dt="2021-07-29T04:51:32.505" v="125"/>
        <pc:sldMkLst>
          <pc:docMk/>
          <pc:sldMk cId="811606296" sldId="2142532888"/>
        </pc:sldMkLst>
        <pc:spChg chg="add mod">
          <ac:chgData name="Myers, John" userId="82e2270a-3c5f-4935-b996-11c914b74064" providerId="ADAL" clId="{CA4F6E31-AB62-461C-A17A-2E3B2E55BF82}" dt="2021-07-29T04:51:32.505" v="125"/>
          <ac:spMkLst>
            <pc:docMk/>
            <pc:sldMk cId="811606296" sldId="2142532888"/>
            <ac:spMk id="114" creationId="{72197757-C5A3-4069-B807-DF83483FD710}"/>
          </ac:spMkLst>
        </pc:spChg>
        <pc:picChg chg="add mod">
          <ac:chgData name="Myers, John" userId="82e2270a-3c5f-4935-b996-11c914b74064" providerId="ADAL" clId="{CA4F6E31-AB62-461C-A17A-2E3B2E55BF82}" dt="2021-07-29T04:44:52.858" v="6"/>
          <ac:picMkLst>
            <pc:docMk/>
            <pc:sldMk cId="811606296" sldId="2142532888"/>
            <ac:picMk id="6" creationId="{FED3CC9B-85CF-4B4A-A8F8-3DA2F6814360}"/>
          </ac:picMkLst>
        </pc:picChg>
      </pc:sldChg>
      <pc:sldChg chg="addSp modSp modTransition modAnim">
        <pc:chgData name="Myers, John" userId="82e2270a-3c5f-4935-b996-11c914b74064" providerId="ADAL" clId="{CA4F6E31-AB62-461C-A17A-2E3B2E55BF82}" dt="2021-07-29T04:44:52.858" v="6"/>
        <pc:sldMkLst>
          <pc:docMk/>
          <pc:sldMk cId="1759393903" sldId="2142532891"/>
        </pc:sldMkLst>
        <pc:picChg chg="add mod">
          <ac:chgData name="Myers, John" userId="82e2270a-3c5f-4935-b996-11c914b74064" providerId="ADAL" clId="{CA4F6E31-AB62-461C-A17A-2E3B2E55BF82}" dt="2021-07-29T04:44:52.858" v="6"/>
          <ac:picMkLst>
            <pc:docMk/>
            <pc:sldMk cId="1759393903" sldId="2142532891"/>
            <ac:picMk id="2" creationId="{154013CD-830B-48A1-BE1E-5346A68AABB3}"/>
          </ac:picMkLst>
        </pc:picChg>
      </pc:sldChg>
      <pc:sldChg chg="addSp delSp modSp mod">
        <pc:chgData name="Myers, John" userId="82e2270a-3c5f-4935-b996-11c914b74064" providerId="ADAL" clId="{CA4F6E31-AB62-461C-A17A-2E3B2E55BF82}" dt="2021-07-29T04:51:45.598" v="131"/>
        <pc:sldMkLst>
          <pc:docMk/>
          <pc:sldMk cId="2026474546" sldId="2142532893"/>
        </pc:sldMkLst>
        <pc:spChg chg="del">
          <ac:chgData name="Myers, John" userId="82e2270a-3c5f-4935-b996-11c914b74064" providerId="ADAL" clId="{CA4F6E31-AB62-461C-A17A-2E3B2E55BF82}" dt="2021-07-29T04:51:45.144" v="130" actId="478"/>
          <ac:spMkLst>
            <pc:docMk/>
            <pc:sldMk cId="2026474546" sldId="2142532893"/>
            <ac:spMk id="3" creationId="{4D1F01F0-5B38-714A-B20B-382700DEA088}"/>
          </ac:spMkLst>
        </pc:spChg>
        <pc:spChg chg="add mod">
          <ac:chgData name="Myers, John" userId="82e2270a-3c5f-4935-b996-11c914b74064" providerId="ADAL" clId="{CA4F6E31-AB62-461C-A17A-2E3B2E55BF82}" dt="2021-07-29T04:51:45.598" v="131"/>
          <ac:spMkLst>
            <pc:docMk/>
            <pc:sldMk cId="2026474546" sldId="2142532893"/>
            <ac:spMk id="108" creationId="{D3982C25-9C5E-4EA4-976B-DB270A0DE8A5}"/>
          </ac:spMkLst>
        </pc:spChg>
      </pc:sldChg>
      <pc:sldChg chg="addSp delSp modSp mod">
        <pc:chgData name="Myers, John" userId="82e2270a-3c5f-4935-b996-11c914b74064" providerId="ADAL" clId="{CA4F6E31-AB62-461C-A17A-2E3B2E55BF82}" dt="2021-07-29T04:52:28.782" v="148"/>
        <pc:sldMkLst>
          <pc:docMk/>
          <pc:sldMk cId="3052933940" sldId="2142532896"/>
        </pc:sldMkLst>
        <pc:spChg chg="del">
          <ac:chgData name="Myers, John" userId="82e2270a-3c5f-4935-b996-11c914b74064" providerId="ADAL" clId="{CA4F6E31-AB62-461C-A17A-2E3B2E55BF82}" dt="2021-07-29T04:52:28.341" v="147" actId="478"/>
          <ac:spMkLst>
            <pc:docMk/>
            <pc:sldMk cId="3052933940" sldId="2142532896"/>
            <ac:spMk id="5" creationId="{5961E22A-682B-4E36-9B62-CE88CCE5E225}"/>
          </ac:spMkLst>
        </pc:spChg>
        <pc:spChg chg="add mod">
          <ac:chgData name="Myers, John" userId="82e2270a-3c5f-4935-b996-11c914b74064" providerId="ADAL" clId="{CA4F6E31-AB62-461C-A17A-2E3B2E55BF82}" dt="2021-07-29T04:52:28.782" v="148"/>
          <ac:spMkLst>
            <pc:docMk/>
            <pc:sldMk cId="3052933940" sldId="2142532896"/>
            <ac:spMk id="22" creationId="{70AE5E80-85A4-43D5-B6A4-B79DF0673364}"/>
          </ac:spMkLst>
        </pc:spChg>
      </pc:sldChg>
      <pc:sldChg chg="addSp delSp modSp mod modTransition delAnim modAnim">
        <pc:chgData name="Myers, John" userId="82e2270a-3c5f-4935-b996-11c914b74064" providerId="ADAL" clId="{CA4F6E31-AB62-461C-A17A-2E3B2E55BF82}" dt="2021-07-29T04:45:36.701" v="28" actId="478"/>
        <pc:sldMkLst>
          <pc:docMk/>
          <pc:sldMk cId="2644721122" sldId="2142532897"/>
        </pc:sldMkLst>
        <pc:picChg chg="add del mod">
          <ac:chgData name="Myers, John" userId="82e2270a-3c5f-4935-b996-11c914b74064" providerId="ADAL" clId="{CA4F6E31-AB62-461C-A17A-2E3B2E55BF82}" dt="2021-07-29T01:10:23.085" v="1" actId="478"/>
          <ac:picMkLst>
            <pc:docMk/>
            <pc:sldMk cId="2644721122" sldId="2142532897"/>
            <ac:picMk id="5" creationId="{B6F595CD-6902-456E-A4EF-E09661CBD742}"/>
          </ac:picMkLst>
        </pc:picChg>
        <pc:picChg chg="add del mod">
          <ac:chgData name="Myers, John" userId="82e2270a-3c5f-4935-b996-11c914b74064" providerId="ADAL" clId="{CA4F6E31-AB62-461C-A17A-2E3B2E55BF82}" dt="2021-07-29T04:45:36.701" v="28" actId="478"/>
          <ac:picMkLst>
            <pc:docMk/>
            <pc:sldMk cId="2644721122" sldId="2142532897"/>
            <ac:picMk id="6" creationId="{A692007B-3E26-426F-9B76-9F824E1D3928}"/>
          </ac:picMkLst>
        </pc:picChg>
        <pc:picChg chg="add mod">
          <ac:chgData name="Myers, John" userId="82e2270a-3c5f-4935-b996-11c914b74064" providerId="ADAL" clId="{CA4F6E31-AB62-461C-A17A-2E3B2E55BF82}" dt="2021-07-29T04:44:52.858" v="6"/>
          <ac:picMkLst>
            <pc:docMk/>
            <pc:sldMk cId="2644721122" sldId="2142532897"/>
            <ac:picMk id="7" creationId="{BC9D4B4B-D54C-461C-BE96-F1C9CBF435D0}"/>
          </ac:picMkLst>
        </pc:picChg>
      </pc:sldChg>
      <pc:sldChg chg="addSp delSp modSp mod modTransition modAnim">
        <pc:chgData name="Myers, John" userId="82e2270a-3c5f-4935-b996-11c914b74064" providerId="ADAL" clId="{CA4F6E31-AB62-461C-A17A-2E3B2E55BF82}" dt="2021-07-29T04:51:40.367" v="129"/>
        <pc:sldMkLst>
          <pc:docMk/>
          <pc:sldMk cId="404012848" sldId="2142532898"/>
        </pc:sldMkLst>
        <pc:spChg chg="del">
          <ac:chgData name="Myers, John" userId="82e2270a-3c5f-4935-b996-11c914b74064" providerId="ADAL" clId="{CA4F6E31-AB62-461C-A17A-2E3B2E55BF82}" dt="2021-07-29T04:51:39.897" v="128" actId="478"/>
          <ac:spMkLst>
            <pc:docMk/>
            <pc:sldMk cId="404012848" sldId="2142532898"/>
            <ac:spMk id="5" creationId="{93DC488D-27D5-AA44-A74E-FCBDB6EBDC48}"/>
          </ac:spMkLst>
        </pc:spChg>
        <pc:spChg chg="add del mod">
          <ac:chgData name="Myers, John" userId="82e2270a-3c5f-4935-b996-11c914b74064" providerId="ADAL" clId="{CA4F6E31-AB62-461C-A17A-2E3B2E55BF82}" dt="2021-07-29T04:51:34.104" v="127"/>
          <ac:spMkLst>
            <pc:docMk/>
            <pc:sldMk cId="404012848" sldId="2142532898"/>
            <ac:spMk id="217" creationId="{AAE9EB18-630D-4AA1-978C-8F04BF5CE00A}"/>
          </ac:spMkLst>
        </pc:spChg>
        <pc:spChg chg="add mod">
          <ac:chgData name="Myers, John" userId="82e2270a-3c5f-4935-b996-11c914b74064" providerId="ADAL" clId="{CA4F6E31-AB62-461C-A17A-2E3B2E55BF82}" dt="2021-07-29T04:51:40.367" v="129"/>
          <ac:spMkLst>
            <pc:docMk/>
            <pc:sldMk cId="404012848" sldId="2142532898"/>
            <ac:spMk id="218" creationId="{2AF173D0-A28D-48F8-9297-503DDA529159}"/>
          </ac:spMkLst>
        </pc:spChg>
        <pc:picChg chg="add mod">
          <ac:chgData name="Myers, John" userId="82e2270a-3c5f-4935-b996-11c914b74064" providerId="ADAL" clId="{CA4F6E31-AB62-461C-A17A-2E3B2E55BF82}" dt="2021-07-29T04:44:52.858" v="6"/>
          <ac:picMkLst>
            <pc:docMk/>
            <pc:sldMk cId="404012848" sldId="2142532898"/>
            <ac:picMk id="225" creationId="{E9A46586-C504-41B0-9A62-230116EF55B4}"/>
          </ac:picMkLst>
        </pc:picChg>
      </pc:sldChg>
      <pc:sldChg chg="addSp modSp">
        <pc:chgData name="Myers, John" userId="82e2270a-3c5f-4935-b996-11c914b74064" providerId="ADAL" clId="{CA4F6E31-AB62-461C-A17A-2E3B2E55BF82}" dt="2021-07-29T04:51:48.233" v="132"/>
        <pc:sldMkLst>
          <pc:docMk/>
          <pc:sldMk cId="1478406688" sldId="2142532899"/>
        </pc:sldMkLst>
        <pc:spChg chg="add mod">
          <ac:chgData name="Myers, John" userId="82e2270a-3c5f-4935-b996-11c914b74064" providerId="ADAL" clId="{CA4F6E31-AB62-461C-A17A-2E3B2E55BF82}" dt="2021-07-29T04:51:48.233" v="132"/>
          <ac:spMkLst>
            <pc:docMk/>
            <pc:sldMk cId="1478406688" sldId="2142532899"/>
            <ac:spMk id="35" creationId="{B203E31A-03BE-4FE2-9589-ACB11481E60E}"/>
          </ac:spMkLst>
        </pc:spChg>
      </pc:sldChg>
      <pc:sldChg chg="addSp modSp del">
        <pc:chgData name="Myers, John" userId="82e2270a-3c5f-4935-b996-11c914b74064" providerId="ADAL" clId="{CA4F6E31-AB62-461C-A17A-2E3B2E55BF82}" dt="2021-07-29T04:51:52.943" v="134" actId="47"/>
        <pc:sldMkLst>
          <pc:docMk/>
          <pc:sldMk cId="1836548467" sldId="2142532900"/>
        </pc:sldMkLst>
        <pc:spChg chg="add mod">
          <ac:chgData name="Myers, John" userId="82e2270a-3c5f-4935-b996-11c914b74064" providerId="ADAL" clId="{CA4F6E31-AB62-461C-A17A-2E3B2E55BF82}" dt="2021-07-29T04:51:50.277" v="133"/>
          <ac:spMkLst>
            <pc:docMk/>
            <pc:sldMk cId="1836548467" sldId="2142532900"/>
            <ac:spMk id="35" creationId="{A1F7089C-C8CE-43EF-ACD9-E3B040DED918}"/>
          </ac:spMkLst>
        </pc:spChg>
      </pc:sldChg>
      <pc:sldMasterChg chg="modSp mod modSldLayout">
        <pc:chgData name="Myers, John" userId="82e2270a-3c5f-4935-b996-11c914b74064" providerId="ADAL" clId="{CA4F6E31-AB62-461C-A17A-2E3B2E55BF82}" dt="2021-07-29T04:47:58.493" v="83"/>
        <pc:sldMasterMkLst>
          <pc:docMk/>
          <pc:sldMasterMk cId="3299600318" sldId="2147483660"/>
        </pc:sldMasterMkLst>
        <pc:spChg chg="mod">
          <ac:chgData name="Myers, John" userId="82e2270a-3c5f-4935-b996-11c914b74064" providerId="ADAL" clId="{CA4F6E31-AB62-461C-A17A-2E3B2E55BF82}" dt="2021-07-29T04:45:17.022" v="27" actId="20577"/>
          <ac:spMkLst>
            <pc:docMk/>
            <pc:sldMasterMk cId="3299600318" sldId="2147483660"/>
            <ac:spMk id="5" creationId="{A3C9A4E3-C2D3-1342-95A5-29DD60A51D34}"/>
          </ac:spMkLst>
        </pc:spChg>
        <pc:sldLayoutChg chg="addSp delSp modSp mod">
          <pc:chgData name="Myers, John" userId="82e2270a-3c5f-4935-b996-11c914b74064" providerId="ADAL" clId="{CA4F6E31-AB62-461C-A17A-2E3B2E55BF82}" dt="2021-07-29T04:47:37.198" v="73"/>
          <pc:sldLayoutMkLst>
            <pc:docMk/>
            <pc:sldMasterMk cId="3299600318" sldId="2147483660"/>
            <pc:sldLayoutMk cId="949337389" sldId="2147483695"/>
          </pc:sldLayoutMkLst>
          <pc:spChg chg="del">
            <ac:chgData name="Myers, John" userId="82e2270a-3c5f-4935-b996-11c914b74064" providerId="ADAL" clId="{CA4F6E31-AB62-461C-A17A-2E3B2E55BF82}" dt="2021-07-29T04:47:37.012" v="72" actId="478"/>
            <ac:spMkLst>
              <pc:docMk/>
              <pc:sldMasterMk cId="3299600318" sldId="2147483660"/>
              <pc:sldLayoutMk cId="949337389" sldId="2147483695"/>
              <ac:spMk id="2" creationId="{B3881F2C-EC0C-0248-83B2-ACCD54E5A3C6}"/>
            </ac:spMkLst>
          </pc:spChg>
          <pc:spChg chg="add mod">
            <ac:chgData name="Myers, John" userId="82e2270a-3c5f-4935-b996-11c914b74064" providerId="ADAL" clId="{CA4F6E31-AB62-461C-A17A-2E3B2E55BF82}" dt="2021-07-29T04:47:37.198" v="73"/>
            <ac:spMkLst>
              <pc:docMk/>
              <pc:sldMasterMk cId="3299600318" sldId="2147483660"/>
              <pc:sldLayoutMk cId="949337389" sldId="2147483695"/>
              <ac:spMk id="10" creationId="{92C4158C-E265-4FFC-AC5C-0FBAB30817C9}"/>
            </ac:spMkLst>
          </pc:spChg>
        </pc:sldLayoutChg>
        <pc:sldLayoutChg chg="addSp delSp modSp mod">
          <pc:chgData name="Myers, John" userId="82e2270a-3c5f-4935-b996-11c914b74064" providerId="ADAL" clId="{CA4F6E31-AB62-461C-A17A-2E3B2E55BF82}" dt="2021-07-29T04:47:25.091" v="67"/>
          <pc:sldLayoutMkLst>
            <pc:docMk/>
            <pc:sldMasterMk cId="3299600318" sldId="2147483660"/>
            <pc:sldLayoutMk cId="1303715650" sldId="2147483705"/>
          </pc:sldLayoutMkLst>
          <pc:spChg chg="del">
            <ac:chgData name="Myers, John" userId="82e2270a-3c5f-4935-b996-11c914b74064" providerId="ADAL" clId="{CA4F6E31-AB62-461C-A17A-2E3B2E55BF82}" dt="2021-07-29T04:47:24.819" v="66" actId="478"/>
            <ac:spMkLst>
              <pc:docMk/>
              <pc:sldMasterMk cId="3299600318" sldId="2147483660"/>
              <pc:sldLayoutMk cId="1303715650" sldId="2147483705"/>
              <ac:spMk id="3" creationId="{74DBAA02-8069-104E-B70F-EAD72CEE6F46}"/>
            </ac:spMkLst>
          </pc:spChg>
          <pc:spChg chg="add mod">
            <ac:chgData name="Myers, John" userId="82e2270a-3c5f-4935-b996-11c914b74064" providerId="ADAL" clId="{CA4F6E31-AB62-461C-A17A-2E3B2E55BF82}" dt="2021-07-29T04:47:25.091" v="67"/>
            <ac:spMkLst>
              <pc:docMk/>
              <pc:sldMasterMk cId="3299600318" sldId="2147483660"/>
              <pc:sldLayoutMk cId="1303715650" sldId="2147483705"/>
              <ac:spMk id="8" creationId="{9515ABE7-17CD-4B7C-9D86-4F97AE3FA2DA}"/>
            </ac:spMkLst>
          </pc:spChg>
        </pc:sldLayoutChg>
        <pc:sldLayoutChg chg="addSp delSp modSp mod">
          <pc:chgData name="Myers, John" userId="82e2270a-3c5f-4935-b996-11c914b74064" providerId="ADAL" clId="{CA4F6E31-AB62-461C-A17A-2E3B2E55BF82}" dt="2021-07-29T04:45:52.654" v="30"/>
          <pc:sldLayoutMkLst>
            <pc:docMk/>
            <pc:sldMasterMk cId="3299600318" sldId="2147483660"/>
            <pc:sldLayoutMk cId="3844081057" sldId="2147483768"/>
          </pc:sldLayoutMkLst>
          <pc:spChg chg="del">
            <ac:chgData name="Myers, John" userId="82e2270a-3c5f-4935-b996-11c914b74064" providerId="ADAL" clId="{CA4F6E31-AB62-461C-A17A-2E3B2E55BF82}" dt="2021-07-29T04:45:52.231" v="29" actId="478"/>
            <ac:spMkLst>
              <pc:docMk/>
              <pc:sldMasterMk cId="3299600318" sldId="2147483660"/>
              <pc:sldLayoutMk cId="3844081057" sldId="2147483768"/>
              <ac:spMk id="2" creationId="{DD222224-6E10-2948-92EC-47FCC1FFDE82}"/>
            </ac:spMkLst>
          </pc:spChg>
          <pc:spChg chg="add mod">
            <ac:chgData name="Myers, John" userId="82e2270a-3c5f-4935-b996-11c914b74064" providerId="ADAL" clId="{CA4F6E31-AB62-461C-A17A-2E3B2E55BF82}" dt="2021-07-29T04:45:52.654" v="30"/>
            <ac:spMkLst>
              <pc:docMk/>
              <pc:sldMasterMk cId="3299600318" sldId="2147483660"/>
              <pc:sldLayoutMk cId="3844081057" sldId="2147483768"/>
              <ac:spMk id="8" creationId="{ED042E38-B004-40CB-997D-A225D72111F8}"/>
            </ac:spMkLst>
          </pc:spChg>
        </pc:sldLayoutChg>
        <pc:sldLayoutChg chg="addSp delSp modSp mod">
          <pc:chgData name="Myers, John" userId="82e2270a-3c5f-4935-b996-11c914b74064" providerId="ADAL" clId="{CA4F6E31-AB62-461C-A17A-2E3B2E55BF82}" dt="2021-07-29T04:45:57.659" v="32"/>
          <pc:sldLayoutMkLst>
            <pc:docMk/>
            <pc:sldMasterMk cId="3299600318" sldId="2147483660"/>
            <pc:sldLayoutMk cId="793727868" sldId="2147483769"/>
          </pc:sldLayoutMkLst>
          <pc:spChg chg="del">
            <ac:chgData name="Myers, John" userId="82e2270a-3c5f-4935-b996-11c914b74064" providerId="ADAL" clId="{CA4F6E31-AB62-461C-A17A-2E3B2E55BF82}" dt="2021-07-29T04:45:57.345" v="31" actId="478"/>
            <ac:spMkLst>
              <pc:docMk/>
              <pc:sldMasterMk cId="3299600318" sldId="2147483660"/>
              <pc:sldLayoutMk cId="793727868" sldId="2147483769"/>
              <ac:spMk id="2" creationId="{4D8ED71F-2CE0-5542-8984-084D92FF7FA4}"/>
            </ac:spMkLst>
          </pc:spChg>
          <pc:spChg chg="add mod">
            <ac:chgData name="Myers, John" userId="82e2270a-3c5f-4935-b996-11c914b74064" providerId="ADAL" clId="{CA4F6E31-AB62-461C-A17A-2E3B2E55BF82}" dt="2021-07-29T04:45:57.659" v="32"/>
            <ac:spMkLst>
              <pc:docMk/>
              <pc:sldMasterMk cId="3299600318" sldId="2147483660"/>
              <pc:sldLayoutMk cId="793727868" sldId="2147483769"/>
              <ac:spMk id="6" creationId="{A91AA9C2-39F8-457F-BDEF-991B5628A36E}"/>
            </ac:spMkLst>
          </pc:spChg>
        </pc:sldLayoutChg>
        <pc:sldLayoutChg chg="addSp delSp modSp mod">
          <pc:chgData name="Myers, John" userId="82e2270a-3c5f-4935-b996-11c914b74064" providerId="ADAL" clId="{CA4F6E31-AB62-461C-A17A-2E3B2E55BF82}" dt="2021-07-29T04:46:07.272" v="34"/>
          <pc:sldLayoutMkLst>
            <pc:docMk/>
            <pc:sldMasterMk cId="3299600318" sldId="2147483660"/>
            <pc:sldLayoutMk cId="1801234549" sldId="2147483770"/>
          </pc:sldLayoutMkLst>
          <pc:spChg chg="del">
            <ac:chgData name="Myers, John" userId="82e2270a-3c5f-4935-b996-11c914b74064" providerId="ADAL" clId="{CA4F6E31-AB62-461C-A17A-2E3B2E55BF82}" dt="2021-07-29T04:46:06.860" v="33" actId="478"/>
            <ac:spMkLst>
              <pc:docMk/>
              <pc:sldMasterMk cId="3299600318" sldId="2147483660"/>
              <pc:sldLayoutMk cId="1801234549" sldId="2147483770"/>
              <ac:spMk id="2" creationId="{66B33450-157A-B54C-B31D-6DA511E9088F}"/>
            </ac:spMkLst>
          </pc:spChg>
          <pc:spChg chg="add mod">
            <ac:chgData name="Myers, John" userId="82e2270a-3c5f-4935-b996-11c914b74064" providerId="ADAL" clId="{CA4F6E31-AB62-461C-A17A-2E3B2E55BF82}" dt="2021-07-29T04:46:07.272" v="34"/>
            <ac:spMkLst>
              <pc:docMk/>
              <pc:sldMasterMk cId="3299600318" sldId="2147483660"/>
              <pc:sldLayoutMk cId="1801234549" sldId="2147483770"/>
              <ac:spMk id="6" creationId="{8E7FD007-17CE-4DFF-A13A-7F59480ADB74}"/>
            </ac:spMkLst>
          </pc:spChg>
        </pc:sldLayoutChg>
        <pc:sldLayoutChg chg="addSp delSp modSp mod">
          <pc:chgData name="Myers, John" userId="82e2270a-3c5f-4935-b996-11c914b74064" providerId="ADAL" clId="{CA4F6E31-AB62-461C-A17A-2E3B2E55BF82}" dt="2021-07-29T04:46:15.957" v="38"/>
          <pc:sldLayoutMkLst>
            <pc:docMk/>
            <pc:sldMasterMk cId="3299600318" sldId="2147483660"/>
            <pc:sldLayoutMk cId="2891998563" sldId="2147483771"/>
          </pc:sldLayoutMkLst>
          <pc:spChg chg="del">
            <ac:chgData name="Myers, John" userId="82e2270a-3c5f-4935-b996-11c914b74064" providerId="ADAL" clId="{CA4F6E31-AB62-461C-A17A-2E3B2E55BF82}" dt="2021-07-29T04:46:15.576" v="37" actId="478"/>
            <ac:spMkLst>
              <pc:docMk/>
              <pc:sldMasterMk cId="3299600318" sldId="2147483660"/>
              <pc:sldLayoutMk cId="2891998563" sldId="2147483771"/>
              <ac:spMk id="2" creationId="{C9322244-DDDE-D349-A616-ED76B22A22CF}"/>
            </ac:spMkLst>
          </pc:spChg>
          <pc:spChg chg="add mod">
            <ac:chgData name="Myers, John" userId="82e2270a-3c5f-4935-b996-11c914b74064" providerId="ADAL" clId="{CA4F6E31-AB62-461C-A17A-2E3B2E55BF82}" dt="2021-07-29T04:46:15.957" v="38"/>
            <ac:spMkLst>
              <pc:docMk/>
              <pc:sldMasterMk cId="3299600318" sldId="2147483660"/>
              <pc:sldLayoutMk cId="2891998563" sldId="2147483771"/>
              <ac:spMk id="7" creationId="{F2F35028-33C3-4A08-AFDD-72C12A51069A}"/>
            </ac:spMkLst>
          </pc:spChg>
        </pc:sldLayoutChg>
        <pc:sldLayoutChg chg="addSp delSp modSp mod">
          <pc:chgData name="Myers, John" userId="82e2270a-3c5f-4935-b996-11c914b74064" providerId="ADAL" clId="{CA4F6E31-AB62-461C-A17A-2E3B2E55BF82}" dt="2021-07-29T04:46:24.318" v="42"/>
          <pc:sldLayoutMkLst>
            <pc:docMk/>
            <pc:sldMasterMk cId="3299600318" sldId="2147483660"/>
            <pc:sldLayoutMk cId="1874564097" sldId="2147483772"/>
          </pc:sldLayoutMkLst>
          <pc:spChg chg="del">
            <ac:chgData name="Myers, John" userId="82e2270a-3c5f-4935-b996-11c914b74064" providerId="ADAL" clId="{CA4F6E31-AB62-461C-A17A-2E3B2E55BF82}" dt="2021-07-29T04:46:24.040" v="41" actId="478"/>
            <ac:spMkLst>
              <pc:docMk/>
              <pc:sldMasterMk cId="3299600318" sldId="2147483660"/>
              <pc:sldLayoutMk cId="1874564097" sldId="2147483772"/>
              <ac:spMk id="2" creationId="{ABC3D1E5-B6C8-2646-AE5B-5925B47D37B0}"/>
            </ac:spMkLst>
          </pc:spChg>
          <pc:spChg chg="add mod">
            <ac:chgData name="Myers, John" userId="82e2270a-3c5f-4935-b996-11c914b74064" providerId="ADAL" clId="{CA4F6E31-AB62-461C-A17A-2E3B2E55BF82}" dt="2021-07-29T04:46:24.318" v="42"/>
            <ac:spMkLst>
              <pc:docMk/>
              <pc:sldMasterMk cId="3299600318" sldId="2147483660"/>
              <pc:sldLayoutMk cId="1874564097" sldId="2147483772"/>
              <ac:spMk id="3" creationId="{6BFB9157-0ECA-41A4-9CD1-233FDE26456B}"/>
            </ac:spMkLst>
          </pc:spChg>
        </pc:sldLayoutChg>
        <pc:sldLayoutChg chg="addSp delSp modSp mod">
          <pc:chgData name="Myers, John" userId="82e2270a-3c5f-4935-b996-11c914b74064" providerId="ADAL" clId="{CA4F6E31-AB62-461C-A17A-2E3B2E55BF82}" dt="2021-07-29T04:46:29.258" v="44"/>
          <pc:sldLayoutMkLst>
            <pc:docMk/>
            <pc:sldMasterMk cId="3299600318" sldId="2147483660"/>
            <pc:sldLayoutMk cId="2009429487" sldId="2147483773"/>
          </pc:sldLayoutMkLst>
          <pc:spChg chg="del">
            <ac:chgData name="Myers, John" userId="82e2270a-3c5f-4935-b996-11c914b74064" providerId="ADAL" clId="{CA4F6E31-AB62-461C-A17A-2E3B2E55BF82}" dt="2021-07-29T04:46:28.864" v="43" actId="478"/>
            <ac:spMkLst>
              <pc:docMk/>
              <pc:sldMasterMk cId="3299600318" sldId="2147483660"/>
              <pc:sldLayoutMk cId="2009429487" sldId="2147483773"/>
              <ac:spMk id="2" creationId="{77887D87-93FF-6C48-B435-63A719D64234}"/>
            </ac:spMkLst>
          </pc:spChg>
          <pc:spChg chg="add mod">
            <ac:chgData name="Myers, John" userId="82e2270a-3c5f-4935-b996-11c914b74064" providerId="ADAL" clId="{CA4F6E31-AB62-461C-A17A-2E3B2E55BF82}" dt="2021-07-29T04:46:29.258" v="44"/>
            <ac:spMkLst>
              <pc:docMk/>
              <pc:sldMasterMk cId="3299600318" sldId="2147483660"/>
              <pc:sldLayoutMk cId="2009429487" sldId="2147483773"/>
              <ac:spMk id="5" creationId="{5CC93E3C-5DE1-4F41-8FCE-45F18B44E8CD}"/>
            </ac:spMkLst>
          </pc:spChg>
        </pc:sldLayoutChg>
        <pc:sldLayoutChg chg="addSp delSp modSp mod">
          <pc:chgData name="Myers, John" userId="82e2270a-3c5f-4935-b996-11c914b74064" providerId="ADAL" clId="{CA4F6E31-AB62-461C-A17A-2E3B2E55BF82}" dt="2021-07-29T04:46:11.411" v="36"/>
          <pc:sldLayoutMkLst>
            <pc:docMk/>
            <pc:sldMasterMk cId="3299600318" sldId="2147483660"/>
            <pc:sldLayoutMk cId="4195313777" sldId="2147483774"/>
          </pc:sldLayoutMkLst>
          <pc:spChg chg="del">
            <ac:chgData name="Myers, John" userId="82e2270a-3c5f-4935-b996-11c914b74064" providerId="ADAL" clId="{CA4F6E31-AB62-461C-A17A-2E3B2E55BF82}" dt="2021-07-29T04:46:10.976" v="35" actId="478"/>
            <ac:spMkLst>
              <pc:docMk/>
              <pc:sldMasterMk cId="3299600318" sldId="2147483660"/>
              <pc:sldLayoutMk cId="4195313777" sldId="2147483774"/>
              <ac:spMk id="2" creationId="{8E33C55D-5871-454C-8932-8253F61351AE}"/>
            </ac:spMkLst>
          </pc:spChg>
          <pc:spChg chg="add mod">
            <ac:chgData name="Myers, John" userId="82e2270a-3c5f-4935-b996-11c914b74064" providerId="ADAL" clId="{CA4F6E31-AB62-461C-A17A-2E3B2E55BF82}" dt="2021-07-29T04:46:11.411" v="36"/>
            <ac:spMkLst>
              <pc:docMk/>
              <pc:sldMasterMk cId="3299600318" sldId="2147483660"/>
              <pc:sldLayoutMk cId="4195313777" sldId="2147483774"/>
              <ac:spMk id="5" creationId="{C1F5EB0A-BFE6-4AB3-ABF8-42C5D90A6061}"/>
            </ac:spMkLst>
          </pc:spChg>
        </pc:sldLayoutChg>
        <pc:sldLayoutChg chg="addSp delSp modSp mod">
          <pc:chgData name="Myers, John" userId="82e2270a-3c5f-4935-b996-11c914b74064" providerId="ADAL" clId="{CA4F6E31-AB62-461C-A17A-2E3B2E55BF82}" dt="2021-07-29T04:46:33.366" v="46"/>
          <pc:sldLayoutMkLst>
            <pc:docMk/>
            <pc:sldMasterMk cId="3299600318" sldId="2147483660"/>
            <pc:sldLayoutMk cId="2246526105" sldId="2147483775"/>
          </pc:sldLayoutMkLst>
          <pc:spChg chg="del">
            <ac:chgData name="Myers, John" userId="82e2270a-3c5f-4935-b996-11c914b74064" providerId="ADAL" clId="{CA4F6E31-AB62-461C-A17A-2E3B2E55BF82}" dt="2021-07-29T04:46:33.090" v="45" actId="478"/>
            <ac:spMkLst>
              <pc:docMk/>
              <pc:sldMasterMk cId="3299600318" sldId="2147483660"/>
              <pc:sldLayoutMk cId="2246526105" sldId="2147483775"/>
              <ac:spMk id="2" creationId="{5207B0DB-7331-6D4D-ACE0-F241487D8AC7}"/>
            </ac:spMkLst>
          </pc:spChg>
          <pc:spChg chg="add mod">
            <ac:chgData name="Myers, John" userId="82e2270a-3c5f-4935-b996-11c914b74064" providerId="ADAL" clId="{CA4F6E31-AB62-461C-A17A-2E3B2E55BF82}" dt="2021-07-29T04:46:33.366" v="46"/>
            <ac:spMkLst>
              <pc:docMk/>
              <pc:sldMasterMk cId="3299600318" sldId="2147483660"/>
              <pc:sldLayoutMk cId="2246526105" sldId="2147483775"/>
              <ac:spMk id="6" creationId="{AA91ECD1-3BE2-46D2-B27E-03BF14B46510}"/>
            </ac:spMkLst>
          </pc:spChg>
        </pc:sldLayoutChg>
        <pc:sldLayoutChg chg="addSp delSp modSp mod">
          <pc:chgData name="Myers, John" userId="82e2270a-3c5f-4935-b996-11c914b74064" providerId="ADAL" clId="{CA4F6E31-AB62-461C-A17A-2E3B2E55BF82}" dt="2021-07-29T04:46:42.849" v="50"/>
          <pc:sldLayoutMkLst>
            <pc:docMk/>
            <pc:sldMasterMk cId="3299600318" sldId="2147483660"/>
            <pc:sldLayoutMk cId="1333636984" sldId="2147483776"/>
          </pc:sldLayoutMkLst>
          <pc:spChg chg="del">
            <ac:chgData name="Myers, John" userId="82e2270a-3c5f-4935-b996-11c914b74064" providerId="ADAL" clId="{CA4F6E31-AB62-461C-A17A-2E3B2E55BF82}" dt="2021-07-29T04:46:42.534" v="49" actId="478"/>
            <ac:spMkLst>
              <pc:docMk/>
              <pc:sldMasterMk cId="3299600318" sldId="2147483660"/>
              <pc:sldLayoutMk cId="1333636984" sldId="2147483776"/>
              <ac:spMk id="2" creationId="{AE98F282-0E9E-3A4A-8599-D62B54FDD51A}"/>
            </ac:spMkLst>
          </pc:spChg>
          <pc:spChg chg="add mod">
            <ac:chgData name="Myers, John" userId="82e2270a-3c5f-4935-b996-11c914b74064" providerId="ADAL" clId="{CA4F6E31-AB62-461C-A17A-2E3B2E55BF82}" dt="2021-07-29T04:46:42.849" v="50"/>
            <ac:spMkLst>
              <pc:docMk/>
              <pc:sldMasterMk cId="3299600318" sldId="2147483660"/>
              <pc:sldLayoutMk cId="1333636984" sldId="2147483776"/>
              <ac:spMk id="9" creationId="{F4C3A0C1-9F90-4BD7-BC26-4FE62B479E90}"/>
            </ac:spMkLst>
          </pc:spChg>
        </pc:sldLayoutChg>
        <pc:sldLayoutChg chg="addSp delSp modSp mod">
          <pc:chgData name="Myers, John" userId="82e2270a-3c5f-4935-b996-11c914b74064" providerId="ADAL" clId="{CA4F6E31-AB62-461C-A17A-2E3B2E55BF82}" dt="2021-07-29T04:46:56.336" v="56"/>
          <pc:sldLayoutMkLst>
            <pc:docMk/>
            <pc:sldMasterMk cId="3299600318" sldId="2147483660"/>
            <pc:sldLayoutMk cId="2137970911" sldId="2147483777"/>
          </pc:sldLayoutMkLst>
          <pc:spChg chg="del">
            <ac:chgData name="Myers, John" userId="82e2270a-3c5f-4935-b996-11c914b74064" providerId="ADAL" clId="{CA4F6E31-AB62-461C-A17A-2E3B2E55BF82}" dt="2021-07-29T04:46:56.026" v="55" actId="478"/>
            <ac:spMkLst>
              <pc:docMk/>
              <pc:sldMasterMk cId="3299600318" sldId="2147483660"/>
              <pc:sldLayoutMk cId="2137970911" sldId="2147483777"/>
              <ac:spMk id="2" creationId="{9D2A5DDB-1D30-3048-B721-D073350E5D6F}"/>
            </ac:spMkLst>
          </pc:spChg>
          <pc:spChg chg="add mod">
            <ac:chgData name="Myers, John" userId="82e2270a-3c5f-4935-b996-11c914b74064" providerId="ADAL" clId="{CA4F6E31-AB62-461C-A17A-2E3B2E55BF82}" dt="2021-07-29T04:46:56.336" v="56"/>
            <ac:spMkLst>
              <pc:docMk/>
              <pc:sldMasterMk cId="3299600318" sldId="2147483660"/>
              <pc:sldLayoutMk cId="2137970911" sldId="2147483777"/>
              <ac:spMk id="9" creationId="{2616711F-DE92-4C66-A026-057663C462B8}"/>
            </ac:spMkLst>
          </pc:spChg>
        </pc:sldLayoutChg>
        <pc:sldLayoutChg chg="addSp delSp modSp mod">
          <pc:chgData name="Myers, John" userId="82e2270a-3c5f-4935-b996-11c914b74064" providerId="ADAL" clId="{CA4F6E31-AB62-461C-A17A-2E3B2E55BF82}" dt="2021-07-29T04:47:00.386" v="58"/>
          <pc:sldLayoutMkLst>
            <pc:docMk/>
            <pc:sldMasterMk cId="3299600318" sldId="2147483660"/>
            <pc:sldLayoutMk cId="2917534174" sldId="2147483778"/>
          </pc:sldLayoutMkLst>
          <pc:spChg chg="del">
            <ac:chgData name="Myers, John" userId="82e2270a-3c5f-4935-b996-11c914b74064" providerId="ADAL" clId="{CA4F6E31-AB62-461C-A17A-2E3B2E55BF82}" dt="2021-07-29T04:47:00.096" v="57" actId="478"/>
            <ac:spMkLst>
              <pc:docMk/>
              <pc:sldMasterMk cId="3299600318" sldId="2147483660"/>
              <pc:sldLayoutMk cId="2917534174" sldId="2147483778"/>
              <ac:spMk id="4" creationId="{D284C3B1-26A4-104A-A466-A729165954AD}"/>
            </ac:spMkLst>
          </pc:spChg>
          <pc:spChg chg="add mod">
            <ac:chgData name="Myers, John" userId="82e2270a-3c5f-4935-b996-11c914b74064" providerId="ADAL" clId="{CA4F6E31-AB62-461C-A17A-2E3B2E55BF82}" dt="2021-07-29T04:47:00.386" v="58"/>
            <ac:spMkLst>
              <pc:docMk/>
              <pc:sldMasterMk cId="3299600318" sldId="2147483660"/>
              <pc:sldLayoutMk cId="2917534174" sldId="2147483778"/>
              <ac:spMk id="12" creationId="{34EF341A-629B-4B64-9518-186E45FB9A63}"/>
            </ac:spMkLst>
          </pc:spChg>
        </pc:sldLayoutChg>
        <pc:sldLayoutChg chg="addSp delSp modSp mod">
          <pc:chgData name="Myers, John" userId="82e2270a-3c5f-4935-b996-11c914b74064" providerId="ADAL" clId="{CA4F6E31-AB62-461C-A17A-2E3B2E55BF82}" dt="2021-07-29T04:47:03.898" v="60"/>
          <pc:sldLayoutMkLst>
            <pc:docMk/>
            <pc:sldMasterMk cId="3299600318" sldId="2147483660"/>
            <pc:sldLayoutMk cId="2130055700" sldId="2147483779"/>
          </pc:sldLayoutMkLst>
          <pc:spChg chg="del">
            <ac:chgData name="Myers, John" userId="82e2270a-3c5f-4935-b996-11c914b74064" providerId="ADAL" clId="{CA4F6E31-AB62-461C-A17A-2E3B2E55BF82}" dt="2021-07-29T04:47:03.613" v="59" actId="478"/>
            <ac:spMkLst>
              <pc:docMk/>
              <pc:sldMasterMk cId="3299600318" sldId="2147483660"/>
              <pc:sldLayoutMk cId="2130055700" sldId="2147483779"/>
              <ac:spMk id="2" creationId="{699FC1D9-EC63-3E4D-8947-597DA7095C24}"/>
            </ac:spMkLst>
          </pc:spChg>
          <pc:spChg chg="add mod">
            <ac:chgData name="Myers, John" userId="82e2270a-3c5f-4935-b996-11c914b74064" providerId="ADAL" clId="{CA4F6E31-AB62-461C-A17A-2E3B2E55BF82}" dt="2021-07-29T04:47:03.898" v="60"/>
            <ac:spMkLst>
              <pc:docMk/>
              <pc:sldMasterMk cId="3299600318" sldId="2147483660"/>
              <pc:sldLayoutMk cId="2130055700" sldId="2147483779"/>
              <ac:spMk id="17" creationId="{2866EC61-84F1-4DF3-8E9B-679C59C56689}"/>
            </ac:spMkLst>
          </pc:spChg>
        </pc:sldLayoutChg>
        <pc:sldLayoutChg chg="addSp delSp modSp mod">
          <pc:chgData name="Myers, John" userId="82e2270a-3c5f-4935-b996-11c914b74064" providerId="ADAL" clId="{CA4F6E31-AB62-461C-A17A-2E3B2E55BF82}" dt="2021-07-29T04:47:08.047" v="62"/>
          <pc:sldLayoutMkLst>
            <pc:docMk/>
            <pc:sldMasterMk cId="3299600318" sldId="2147483660"/>
            <pc:sldLayoutMk cId="4113207241" sldId="2147483780"/>
          </pc:sldLayoutMkLst>
          <pc:spChg chg="del">
            <ac:chgData name="Myers, John" userId="82e2270a-3c5f-4935-b996-11c914b74064" providerId="ADAL" clId="{CA4F6E31-AB62-461C-A17A-2E3B2E55BF82}" dt="2021-07-29T04:47:07.728" v="61" actId="478"/>
            <ac:spMkLst>
              <pc:docMk/>
              <pc:sldMasterMk cId="3299600318" sldId="2147483660"/>
              <pc:sldLayoutMk cId="4113207241" sldId="2147483780"/>
              <ac:spMk id="2" creationId="{286FF8B3-A7F5-5F4E-80DB-8F396D61D839}"/>
            </ac:spMkLst>
          </pc:spChg>
          <pc:spChg chg="add mod">
            <ac:chgData name="Myers, John" userId="82e2270a-3c5f-4935-b996-11c914b74064" providerId="ADAL" clId="{CA4F6E31-AB62-461C-A17A-2E3B2E55BF82}" dt="2021-07-29T04:47:08.047" v="62"/>
            <ac:spMkLst>
              <pc:docMk/>
              <pc:sldMasterMk cId="3299600318" sldId="2147483660"/>
              <pc:sldLayoutMk cId="4113207241" sldId="2147483780"/>
              <ac:spMk id="7" creationId="{24C19C2C-84F1-42B6-9E11-17D9FA881C18}"/>
            </ac:spMkLst>
          </pc:spChg>
        </pc:sldLayoutChg>
        <pc:sldLayoutChg chg="addSp delSp modSp mod">
          <pc:chgData name="Myers, John" userId="82e2270a-3c5f-4935-b996-11c914b74064" providerId="ADAL" clId="{CA4F6E31-AB62-461C-A17A-2E3B2E55BF82}" dt="2021-07-29T04:47:29.610" v="69"/>
          <pc:sldLayoutMkLst>
            <pc:docMk/>
            <pc:sldMasterMk cId="3299600318" sldId="2147483660"/>
            <pc:sldLayoutMk cId="285884284" sldId="2147483786"/>
          </pc:sldLayoutMkLst>
          <pc:spChg chg="del">
            <ac:chgData name="Myers, John" userId="82e2270a-3c5f-4935-b996-11c914b74064" providerId="ADAL" clId="{CA4F6E31-AB62-461C-A17A-2E3B2E55BF82}" dt="2021-07-29T04:47:29.369" v="68" actId="478"/>
            <ac:spMkLst>
              <pc:docMk/>
              <pc:sldMasterMk cId="3299600318" sldId="2147483660"/>
              <pc:sldLayoutMk cId="285884284" sldId="2147483786"/>
              <ac:spMk id="2" creationId="{74D72E30-FB19-2B43-8FA0-184D15806734}"/>
            </ac:spMkLst>
          </pc:spChg>
          <pc:spChg chg="add mod">
            <ac:chgData name="Myers, John" userId="82e2270a-3c5f-4935-b996-11c914b74064" providerId="ADAL" clId="{CA4F6E31-AB62-461C-A17A-2E3B2E55BF82}" dt="2021-07-29T04:47:29.610" v="69"/>
            <ac:spMkLst>
              <pc:docMk/>
              <pc:sldMasterMk cId="3299600318" sldId="2147483660"/>
              <pc:sldLayoutMk cId="285884284" sldId="2147483786"/>
              <ac:spMk id="10" creationId="{EDF3DD8D-4EC9-4E0B-ADF6-45491B3A162B}"/>
            </ac:spMkLst>
          </pc:spChg>
        </pc:sldLayoutChg>
        <pc:sldLayoutChg chg="addSp delSp modSp mod">
          <pc:chgData name="Myers, John" userId="82e2270a-3c5f-4935-b996-11c914b74064" providerId="ADAL" clId="{CA4F6E31-AB62-461C-A17A-2E3B2E55BF82}" dt="2021-07-29T04:47:40.774" v="75"/>
          <pc:sldLayoutMkLst>
            <pc:docMk/>
            <pc:sldMasterMk cId="3299600318" sldId="2147483660"/>
            <pc:sldLayoutMk cId="3786585134" sldId="2147483787"/>
          </pc:sldLayoutMkLst>
          <pc:spChg chg="del">
            <ac:chgData name="Myers, John" userId="82e2270a-3c5f-4935-b996-11c914b74064" providerId="ADAL" clId="{CA4F6E31-AB62-461C-A17A-2E3B2E55BF82}" dt="2021-07-29T04:47:40.549" v="74" actId="478"/>
            <ac:spMkLst>
              <pc:docMk/>
              <pc:sldMasterMk cId="3299600318" sldId="2147483660"/>
              <pc:sldLayoutMk cId="3786585134" sldId="2147483787"/>
              <ac:spMk id="3" creationId="{A5613343-D917-3F4A-9C4F-0F82583C6824}"/>
            </ac:spMkLst>
          </pc:spChg>
          <pc:spChg chg="add mod">
            <ac:chgData name="Myers, John" userId="82e2270a-3c5f-4935-b996-11c914b74064" providerId="ADAL" clId="{CA4F6E31-AB62-461C-A17A-2E3B2E55BF82}" dt="2021-07-29T04:47:40.774" v="75"/>
            <ac:spMkLst>
              <pc:docMk/>
              <pc:sldMasterMk cId="3299600318" sldId="2147483660"/>
              <pc:sldLayoutMk cId="3786585134" sldId="2147483787"/>
              <ac:spMk id="27" creationId="{5BEC34AB-DE16-418E-BA9D-D312E1EAAFEB}"/>
            </ac:spMkLst>
          </pc:spChg>
        </pc:sldLayoutChg>
        <pc:sldLayoutChg chg="addSp delSp modSp mod">
          <pc:chgData name="Myers, John" userId="82e2270a-3c5f-4935-b996-11c914b74064" providerId="ADAL" clId="{CA4F6E31-AB62-461C-A17A-2E3B2E55BF82}" dt="2021-07-29T04:47:45.575" v="77"/>
          <pc:sldLayoutMkLst>
            <pc:docMk/>
            <pc:sldMasterMk cId="3299600318" sldId="2147483660"/>
            <pc:sldLayoutMk cId="3308851989" sldId="2147483788"/>
          </pc:sldLayoutMkLst>
          <pc:spChg chg="del">
            <ac:chgData name="Myers, John" userId="82e2270a-3c5f-4935-b996-11c914b74064" providerId="ADAL" clId="{CA4F6E31-AB62-461C-A17A-2E3B2E55BF82}" dt="2021-07-29T04:47:45.320" v="76" actId="478"/>
            <ac:spMkLst>
              <pc:docMk/>
              <pc:sldMasterMk cId="3299600318" sldId="2147483660"/>
              <pc:sldLayoutMk cId="3308851989" sldId="2147483788"/>
              <ac:spMk id="3" creationId="{7CCB00AB-F947-E64F-BAF7-9D066DE5D061}"/>
            </ac:spMkLst>
          </pc:spChg>
          <pc:spChg chg="add mod">
            <ac:chgData name="Myers, John" userId="82e2270a-3c5f-4935-b996-11c914b74064" providerId="ADAL" clId="{CA4F6E31-AB62-461C-A17A-2E3B2E55BF82}" dt="2021-07-29T04:47:45.575" v="77"/>
            <ac:spMkLst>
              <pc:docMk/>
              <pc:sldMasterMk cId="3299600318" sldId="2147483660"/>
              <pc:sldLayoutMk cId="3308851989" sldId="2147483788"/>
              <ac:spMk id="6" creationId="{38114BC9-4A80-4E01-B292-E57912FEDD31}"/>
            </ac:spMkLst>
          </pc:spChg>
        </pc:sldLayoutChg>
        <pc:sldLayoutChg chg="addSp delSp modSp mod">
          <pc:chgData name="Myers, John" userId="82e2270a-3c5f-4935-b996-11c914b74064" providerId="ADAL" clId="{CA4F6E31-AB62-461C-A17A-2E3B2E55BF82}" dt="2021-07-29T04:47:49.805" v="79"/>
          <pc:sldLayoutMkLst>
            <pc:docMk/>
            <pc:sldMasterMk cId="3299600318" sldId="2147483660"/>
            <pc:sldLayoutMk cId="343527381" sldId="2147483789"/>
          </pc:sldLayoutMkLst>
          <pc:spChg chg="del">
            <ac:chgData name="Myers, John" userId="82e2270a-3c5f-4935-b996-11c914b74064" providerId="ADAL" clId="{CA4F6E31-AB62-461C-A17A-2E3B2E55BF82}" dt="2021-07-29T04:47:49.633" v="78" actId="478"/>
            <ac:spMkLst>
              <pc:docMk/>
              <pc:sldMasterMk cId="3299600318" sldId="2147483660"/>
              <pc:sldLayoutMk cId="343527381" sldId="2147483789"/>
              <ac:spMk id="3" creationId="{F29C8149-866B-4F4C-9BD8-269AD94B67DD}"/>
            </ac:spMkLst>
          </pc:spChg>
          <pc:spChg chg="add mod">
            <ac:chgData name="Myers, John" userId="82e2270a-3c5f-4935-b996-11c914b74064" providerId="ADAL" clId="{CA4F6E31-AB62-461C-A17A-2E3B2E55BF82}" dt="2021-07-29T04:47:49.805" v="79"/>
            <ac:spMkLst>
              <pc:docMk/>
              <pc:sldMasterMk cId="3299600318" sldId="2147483660"/>
              <pc:sldLayoutMk cId="343527381" sldId="2147483789"/>
              <ac:spMk id="14" creationId="{BF36B48C-E8F3-4897-A056-EB1B1B9532C7}"/>
            </ac:spMkLst>
          </pc:spChg>
        </pc:sldLayoutChg>
        <pc:sldLayoutChg chg="addSp delSp modSp mod">
          <pc:chgData name="Myers, John" userId="82e2270a-3c5f-4935-b996-11c914b74064" providerId="ADAL" clId="{CA4F6E31-AB62-461C-A17A-2E3B2E55BF82}" dt="2021-07-29T04:47:54.157" v="81"/>
          <pc:sldLayoutMkLst>
            <pc:docMk/>
            <pc:sldMasterMk cId="3299600318" sldId="2147483660"/>
            <pc:sldLayoutMk cId="4085288132" sldId="2147483790"/>
          </pc:sldLayoutMkLst>
          <pc:spChg chg="del">
            <ac:chgData name="Myers, John" userId="82e2270a-3c5f-4935-b996-11c914b74064" providerId="ADAL" clId="{CA4F6E31-AB62-461C-A17A-2E3B2E55BF82}" dt="2021-07-29T04:47:53.930" v="80" actId="478"/>
            <ac:spMkLst>
              <pc:docMk/>
              <pc:sldMasterMk cId="3299600318" sldId="2147483660"/>
              <pc:sldLayoutMk cId="4085288132" sldId="2147483790"/>
              <ac:spMk id="3" creationId="{18119E8B-F31F-534C-9934-CAE14DE3DE67}"/>
            </ac:spMkLst>
          </pc:spChg>
          <pc:spChg chg="add mod">
            <ac:chgData name="Myers, John" userId="82e2270a-3c5f-4935-b996-11c914b74064" providerId="ADAL" clId="{CA4F6E31-AB62-461C-A17A-2E3B2E55BF82}" dt="2021-07-29T04:47:54.157" v="81"/>
            <ac:spMkLst>
              <pc:docMk/>
              <pc:sldMasterMk cId="3299600318" sldId="2147483660"/>
              <pc:sldLayoutMk cId="4085288132" sldId="2147483790"/>
              <ac:spMk id="24" creationId="{4CF66162-89F7-41FA-8D17-6290D8101A49}"/>
            </ac:spMkLst>
          </pc:spChg>
        </pc:sldLayoutChg>
        <pc:sldLayoutChg chg="addSp delSp modSp mod">
          <pc:chgData name="Myers, John" userId="82e2270a-3c5f-4935-b996-11c914b74064" providerId="ADAL" clId="{CA4F6E31-AB62-461C-A17A-2E3B2E55BF82}" dt="2021-07-29T04:47:58.493" v="83"/>
          <pc:sldLayoutMkLst>
            <pc:docMk/>
            <pc:sldMasterMk cId="3299600318" sldId="2147483660"/>
            <pc:sldLayoutMk cId="3091275520" sldId="2147483791"/>
          </pc:sldLayoutMkLst>
          <pc:spChg chg="del">
            <ac:chgData name="Myers, John" userId="82e2270a-3c5f-4935-b996-11c914b74064" providerId="ADAL" clId="{CA4F6E31-AB62-461C-A17A-2E3B2E55BF82}" dt="2021-07-29T04:47:58.266" v="82" actId="478"/>
            <ac:spMkLst>
              <pc:docMk/>
              <pc:sldMasterMk cId="3299600318" sldId="2147483660"/>
              <pc:sldLayoutMk cId="3091275520" sldId="2147483791"/>
              <ac:spMk id="3" creationId="{B50910FA-CDA0-2E4C-AF8A-AB9FDB1C906E}"/>
            </ac:spMkLst>
          </pc:spChg>
          <pc:spChg chg="add mod">
            <ac:chgData name="Myers, John" userId="82e2270a-3c5f-4935-b996-11c914b74064" providerId="ADAL" clId="{CA4F6E31-AB62-461C-A17A-2E3B2E55BF82}" dt="2021-07-29T04:47:58.493" v="83"/>
            <ac:spMkLst>
              <pc:docMk/>
              <pc:sldMasterMk cId="3299600318" sldId="2147483660"/>
              <pc:sldLayoutMk cId="3091275520" sldId="2147483791"/>
              <ac:spMk id="37" creationId="{2D6938F3-74C3-4C7D-9B11-88BD3EF0FC25}"/>
            </ac:spMkLst>
          </pc:spChg>
        </pc:sldLayoutChg>
        <pc:sldLayoutChg chg="addSp delSp modSp mod">
          <pc:chgData name="Myers, John" userId="82e2270a-3c5f-4935-b996-11c914b74064" providerId="ADAL" clId="{CA4F6E31-AB62-461C-A17A-2E3B2E55BF82}" dt="2021-07-29T04:46:20.165" v="40"/>
          <pc:sldLayoutMkLst>
            <pc:docMk/>
            <pc:sldMasterMk cId="3299600318" sldId="2147483660"/>
            <pc:sldLayoutMk cId="3948202259" sldId="2147483794"/>
          </pc:sldLayoutMkLst>
          <pc:spChg chg="del">
            <ac:chgData name="Myers, John" userId="82e2270a-3c5f-4935-b996-11c914b74064" providerId="ADAL" clId="{CA4F6E31-AB62-461C-A17A-2E3B2E55BF82}" dt="2021-07-29T04:46:19.906" v="39" actId="478"/>
            <ac:spMkLst>
              <pc:docMk/>
              <pc:sldMasterMk cId="3299600318" sldId="2147483660"/>
              <pc:sldLayoutMk cId="3948202259" sldId="2147483794"/>
              <ac:spMk id="2" creationId="{9920123E-6ACA-4B4A-BF5C-7087DDDC0DB5}"/>
            </ac:spMkLst>
          </pc:spChg>
          <pc:spChg chg="add mod">
            <ac:chgData name="Myers, John" userId="82e2270a-3c5f-4935-b996-11c914b74064" providerId="ADAL" clId="{CA4F6E31-AB62-461C-A17A-2E3B2E55BF82}" dt="2021-07-29T04:46:20.165" v="40"/>
            <ac:spMkLst>
              <pc:docMk/>
              <pc:sldMasterMk cId="3299600318" sldId="2147483660"/>
              <pc:sldLayoutMk cId="3948202259" sldId="2147483794"/>
              <ac:spMk id="6" creationId="{36278329-7369-44F2-962E-92DD9251F3ED}"/>
            </ac:spMkLst>
          </pc:spChg>
        </pc:sldLayoutChg>
        <pc:sldLayoutChg chg="addSp delSp modSp mod">
          <pc:chgData name="Myers, John" userId="82e2270a-3c5f-4935-b996-11c914b74064" providerId="ADAL" clId="{CA4F6E31-AB62-461C-A17A-2E3B2E55BF82}" dt="2021-07-29T04:46:37.625" v="48"/>
          <pc:sldLayoutMkLst>
            <pc:docMk/>
            <pc:sldMasterMk cId="3299600318" sldId="2147483660"/>
            <pc:sldLayoutMk cId="34769354" sldId="2147483795"/>
          </pc:sldLayoutMkLst>
          <pc:spChg chg="del">
            <ac:chgData name="Myers, John" userId="82e2270a-3c5f-4935-b996-11c914b74064" providerId="ADAL" clId="{CA4F6E31-AB62-461C-A17A-2E3B2E55BF82}" dt="2021-07-29T04:46:37.346" v="47" actId="478"/>
            <ac:spMkLst>
              <pc:docMk/>
              <pc:sldMasterMk cId="3299600318" sldId="2147483660"/>
              <pc:sldLayoutMk cId="34769354" sldId="2147483795"/>
              <ac:spMk id="2" creationId="{89E3393A-6227-0046-A5D9-9EF38298D42C}"/>
            </ac:spMkLst>
          </pc:spChg>
          <pc:spChg chg="add mod">
            <ac:chgData name="Myers, John" userId="82e2270a-3c5f-4935-b996-11c914b74064" providerId="ADAL" clId="{CA4F6E31-AB62-461C-A17A-2E3B2E55BF82}" dt="2021-07-29T04:46:37.625" v="48"/>
            <ac:spMkLst>
              <pc:docMk/>
              <pc:sldMasterMk cId="3299600318" sldId="2147483660"/>
              <pc:sldLayoutMk cId="34769354" sldId="2147483795"/>
              <ac:spMk id="6" creationId="{DD1200A6-ABE9-4C50-AD89-C6BBB5B43907}"/>
            </ac:spMkLst>
          </pc:spChg>
        </pc:sldLayoutChg>
        <pc:sldLayoutChg chg="addSp delSp modSp mod">
          <pc:chgData name="Myers, John" userId="82e2270a-3c5f-4935-b996-11c914b74064" providerId="ADAL" clId="{CA4F6E31-AB62-461C-A17A-2E3B2E55BF82}" dt="2021-07-29T04:46:50.890" v="54"/>
          <pc:sldLayoutMkLst>
            <pc:docMk/>
            <pc:sldMasterMk cId="3299600318" sldId="2147483660"/>
            <pc:sldLayoutMk cId="3404287209" sldId="2147483796"/>
          </pc:sldLayoutMkLst>
          <pc:spChg chg="del">
            <ac:chgData name="Myers, John" userId="82e2270a-3c5f-4935-b996-11c914b74064" providerId="ADAL" clId="{CA4F6E31-AB62-461C-A17A-2E3B2E55BF82}" dt="2021-07-29T04:46:50.555" v="53" actId="478"/>
            <ac:spMkLst>
              <pc:docMk/>
              <pc:sldMasterMk cId="3299600318" sldId="2147483660"/>
              <pc:sldLayoutMk cId="3404287209" sldId="2147483796"/>
              <ac:spMk id="2" creationId="{48AA18D8-B8D0-AF45-B704-0F47D36E78F6}"/>
            </ac:spMkLst>
          </pc:spChg>
          <pc:spChg chg="add del mod">
            <ac:chgData name="Myers, John" userId="82e2270a-3c5f-4935-b996-11c914b74064" providerId="ADAL" clId="{CA4F6E31-AB62-461C-A17A-2E3B2E55BF82}" dt="2021-07-29T04:46:48.157" v="52"/>
            <ac:spMkLst>
              <pc:docMk/>
              <pc:sldMasterMk cId="3299600318" sldId="2147483660"/>
              <pc:sldLayoutMk cId="3404287209" sldId="2147483796"/>
              <ac:spMk id="7" creationId="{324EF9F3-FABE-433F-9ADF-D96F83677390}"/>
            </ac:spMkLst>
          </pc:spChg>
          <pc:spChg chg="add mod">
            <ac:chgData name="Myers, John" userId="82e2270a-3c5f-4935-b996-11c914b74064" providerId="ADAL" clId="{CA4F6E31-AB62-461C-A17A-2E3B2E55BF82}" dt="2021-07-29T04:46:50.890" v="54"/>
            <ac:spMkLst>
              <pc:docMk/>
              <pc:sldMasterMk cId="3299600318" sldId="2147483660"/>
              <pc:sldLayoutMk cId="3404287209" sldId="2147483796"/>
              <ac:spMk id="8" creationId="{696C5C30-A72A-4032-9CAA-4F6EE2A00154}"/>
            </ac:spMkLst>
          </pc:spChg>
        </pc:sldLayoutChg>
        <pc:sldLayoutChg chg="delSp mod">
          <pc:chgData name="Myers, John" userId="82e2270a-3c5f-4935-b996-11c914b74064" providerId="ADAL" clId="{CA4F6E31-AB62-461C-A17A-2E3B2E55BF82}" dt="2021-07-29T04:47:12.743" v="63" actId="478"/>
          <pc:sldLayoutMkLst>
            <pc:docMk/>
            <pc:sldMasterMk cId="3299600318" sldId="2147483660"/>
            <pc:sldLayoutMk cId="3461524653" sldId="2147483797"/>
          </pc:sldLayoutMkLst>
          <pc:spChg chg="del">
            <ac:chgData name="Myers, John" userId="82e2270a-3c5f-4935-b996-11c914b74064" providerId="ADAL" clId="{CA4F6E31-AB62-461C-A17A-2E3B2E55BF82}" dt="2021-07-29T04:47:12.743" v="63" actId="478"/>
            <ac:spMkLst>
              <pc:docMk/>
              <pc:sldMasterMk cId="3299600318" sldId="2147483660"/>
              <pc:sldLayoutMk cId="3461524653" sldId="2147483797"/>
              <ac:spMk id="2" creationId="{B1A36DEF-F7D3-3B40-91C8-90D615B187F1}"/>
            </ac:spMkLst>
          </pc:spChg>
        </pc:sldLayoutChg>
        <pc:sldLayoutChg chg="delSp mod">
          <pc:chgData name="Myers, John" userId="82e2270a-3c5f-4935-b996-11c914b74064" providerId="ADAL" clId="{CA4F6E31-AB62-461C-A17A-2E3B2E55BF82}" dt="2021-07-29T04:47:17.047" v="64" actId="478"/>
          <pc:sldLayoutMkLst>
            <pc:docMk/>
            <pc:sldMasterMk cId="3299600318" sldId="2147483660"/>
            <pc:sldLayoutMk cId="2230764538" sldId="2147483798"/>
          </pc:sldLayoutMkLst>
          <pc:spChg chg="del">
            <ac:chgData name="Myers, John" userId="82e2270a-3c5f-4935-b996-11c914b74064" providerId="ADAL" clId="{CA4F6E31-AB62-461C-A17A-2E3B2E55BF82}" dt="2021-07-29T04:47:17.047" v="64" actId="478"/>
            <ac:spMkLst>
              <pc:docMk/>
              <pc:sldMasterMk cId="3299600318" sldId="2147483660"/>
              <pc:sldLayoutMk cId="2230764538" sldId="2147483798"/>
              <ac:spMk id="2" creationId="{6989C282-2C24-084F-A5A7-54217C390E83}"/>
            </ac:spMkLst>
          </pc:spChg>
        </pc:sldLayoutChg>
        <pc:sldLayoutChg chg="delSp mod">
          <pc:chgData name="Myers, John" userId="82e2270a-3c5f-4935-b996-11c914b74064" providerId="ADAL" clId="{CA4F6E31-AB62-461C-A17A-2E3B2E55BF82}" dt="2021-07-29T04:47:20.854" v="65" actId="478"/>
          <pc:sldLayoutMkLst>
            <pc:docMk/>
            <pc:sldMasterMk cId="3299600318" sldId="2147483660"/>
            <pc:sldLayoutMk cId="2246659447" sldId="2147483799"/>
          </pc:sldLayoutMkLst>
          <pc:spChg chg="del">
            <ac:chgData name="Myers, John" userId="82e2270a-3c5f-4935-b996-11c914b74064" providerId="ADAL" clId="{CA4F6E31-AB62-461C-A17A-2E3B2E55BF82}" dt="2021-07-29T04:47:20.854" v="65" actId="478"/>
            <ac:spMkLst>
              <pc:docMk/>
              <pc:sldMasterMk cId="3299600318" sldId="2147483660"/>
              <pc:sldLayoutMk cId="2246659447" sldId="2147483799"/>
              <ac:spMk id="2" creationId="{99CD12B8-FD3F-B448-B232-48C3CAFD6310}"/>
            </ac:spMkLst>
          </pc:spChg>
        </pc:sldLayoutChg>
        <pc:sldLayoutChg chg="addSp delSp modSp mod">
          <pc:chgData name="Myers, John" userId="82e2270a-3c5f-4935-b996-11c914b74064" providerId="ADAL" clId="{CA4F6E31-AB62-461C-A17A-2E3B2E55BF82}" dt="2021-07-29T04:47:33.382" v="71"/>
          <pc:sldLayoutMkLst>
            <pc:docMk/>
            <pc:sldMasterMk cId="3299600318" sldId="2147483660"/>
            <pc:sldLayoutMk cId="2838142006" sldId="2147483800"/>
          </pc:sldLayoutMkLst>
          <pc:spChg chg="del">
            <ac:chgData name="Myers, John" userId="82e2270a-3c5f-4935-b996-11c914b74064" providerId="ADAL" clId="{CA4F6E31-AB62-461C-A17A-2E3B2E55BF82}" dt="2021-07-29T04:47:33.169" v="70" actId="478"/>
            <ac:spMkLst>
              <pc:docMk/>
              <pc:sldMasterMk cId="3299600318" sldId="2147483660"/>
              <pc:sldLayoutMk cId="2838142006" sldId="2147483800"/>
              <ac:spMk id="2" creationId="{87A953AB-6A9A-8A46-A733-BB4FDD77D7AA}"/>
            </ac:spMkLst>
          </pc:spChg>
          <pc:spChg chg="add mod">
            <ac:chgData name="Myers, John" userId="82e2270a-3c5f-4935-b996-11c914b74064" providerId="ADAL" clId="{CA4F6E31-AB62-461C-A17A-2E3B2E55BF82}" dt="2021-07-29T04:47:33.382" v="71"/>
            <ac:spMkLst>
              <pc:docMk/>
              <pc:sldMasterMk cId="3299600318" sldId="2147483660"/>
              <pc:sldLayoutMk cId="2838142006" sldId="2147483800"/>
              <ac:spMk id="8" creationId="{B6D99AEB-C3A8-4E99-85CA-A1A8AB46F8F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C7103FDF-5845-2441-8890-D723FF5A85D0}" type="datetimeFigureOut">
              <a:rPr lang="en-US" smtClean="0"/>
              <a:t>8/19/21</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ultiversion_concurrency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hange_data_captu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t>
            </a:r>
            <a:r>
              <a:rPr lang="en-US" sz="1200" dirty="0">
                <a:solidFill>
                  <a:schemeClr val="tx1"/>
                </a:solidFill>
              </a:rPr>
              <a:t>have been told that Snowflake suffers with true complexity.  We also know it significantly impacts concurrency, as the more complex the queries are, the less concurrency per cluster.</a:t>
            </a:r>
          </a:p>
          <a:p>
            <a:endParaRPr lang="en-US" sz="1200" dirty="0">
              <a:solidFill>
                <a:schemeClr val="tx1"/>
              </a:solidFill>
            </a:endParaRPr>
          </a:p>
          <a:p>
            <a:r>
              <a:rPr lang="en-US" sz="1200" dirty="0">
                <a:solidFill>
                  <a:schemeClr val="tx1"/>
                </a:solidFill>
              </a:rPr>
              <a:t>Not RI leads to no Join elimination, no way to enforce uniqueness, etc.  These force complicated, expensive and error-prone ETL designs.</a:t>
            </a:r>
          </a:p>
          <a:p>
            <a:endParaRPr lang="en-US" sz="1200" dirty="0">
              <a:solidFill>
                <a:schemeClr val="tx1"/>
              </a:solidFill>
            </a:endParaRPr>
          </a:p>
          <a:p>
            <a:r>
              <a:rPr lang="en-US" sz="1200" dirty="0">
                <a:solidFill>
                  <a:schemeClr val="tx1"/>
                </a:solidFill>
              </a:rPr>
              <a:t>Snowflake scaling is interesting and attractive at the low end, but it is not granular at all.  They use a brute force HW scaling for performance and concurrency, leading to exponential cost increases at scale.</a:t>
            </a:r>
          </a:p>
          <a:p>
            <a:endParaRPr lang="en-US" sz="1200" dirty="0">
              <a:solidFill>
                <a:schemeClr val="tx1"/>
              </a:solidFill>
            </a:endParaRPr>
          </a:p>
          <a:p>
            <a:r>
              <a:rPr lang="en-US" sz="1200" dirty="0">
                <a:solidFill>
                  <a:schemeClr val="tx1"/>
                </a:solidFill>
              </a:rPr>
              <a:t>Tactical and targeted queries are a major concern for a Snowflake system.  It is impossible to meet sub-second requirements on bulk queries with Snowflake.  Teradata was designed for such access. </a:t>
            </a:r>
          </a:p>
          <a:p>
            <a:endParaRPr lang="en-US" sz="1200" dirty="0">
              <a:solidFill>
                <a:schemeClr val="tx1"/>
              </a:solidFill>
            </a:endParaRPr>
          </a:p>
          <a:p>
            <a:r>
              <a:rPr lang="en-US" sz="1200" dirty="0">
                <a:solidFill>
                  <a:schemeClr val="tx1"/>
                </a:solidFill>
              </a:rPr>
              <a:t>Regarding storage, Snowflake is built on immutable (unchangeable) data files, which limits the ability for efficient updates and DML activity.  Snowflake’s lack of features due to their design (i.e., no real indexing, no multi-level partitioning, no uniqueness enforcement) limits their ability to meet certain workload types like Tactical or Targeted queries.  Snowflake’s search optimization service will not cut it and is limited to a single column.</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25039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168277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complex multi-way JOINs will affect concurrency and overall cost escalations no matter what.  It has been harder to prove that they suffer in relation for performance, but we have heard as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Snowflake relies on third party BI tools (i.e. Tableau) to get any benefits from JOIN ELIMINATION.  BI tools have to rewrite the queries using Referential Integrity (RI) constraints in the database.  RI is not enforceable in Snowflake, so it is there for metadata purposes only.  It appears that Snowflake does not use it in their optimizer.  Since the RI is not enforced, how could the optimizer trust the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32734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06340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98886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36</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and important to understand how Snowflake works.  This will help understand the issues that are inherent to their design.</a:t>
            </a:r>
          </a:p>
          <a:p>
            <a:endParaRPr lang="en-US" dirty="0"/>
          </a:p>
          <a:p>
            <a:pPr defTabSz="934974">
              <a:defRPr/>
            </a:pPr>
            <a:r>
              <a:rPr lang="en-US" dirty="0"/>
              <a:t>This shows a very </a:t>
            </a:r>
            <a:r>
              <a:rPr lang="en-US" b="1" dirty="0"/>
              <a:t>high level introduction </a:t>
            </a:r>
            <a:r>
              <a:rPr lang="en-US" dirty="0"/>
              <a:t>to their </a:t>
            </a:r>
            <a:r>
              <a:rPr lang="en-US" b="1" dirty="0"/>
              <a:t>architecture</a:t>
            </a:r>
            <a:r>
              <a:rPr lang="en-US" dirty="0"/>
              <a:t>.  I want you to see that there are really </a:t>
            </a:r>
            <a:r>
              <a:rPr lang="en-US" b="1" dirty="0"/>
              <a:t>3 layers </a:t>
            </a:r>
            <a:r>
              <a:rPr lang="en-US" dirty="0"/>
              <a:t>to their </a:t>
            </a:r>
            <a:r>
              <a:rPr lang="en-US" b="1" dirty="0"/>
              <a:t>architecture</a:t>
            </a:r>
            <a:r>
              <a:rPr lang="en-US" dirty="0"/>
              <a:t>.  There is a </a:t>
            </a:r>
            <a:r>
              <a:rPr lang="en-US" b="1" dirty="0"/>
              <a:t>Cloud services </a:t>
            </a:r>
            <a:r>
              <a:rPr lang="en-US" dirty="0"/>
              <a:t>layer at the top.  It is worth noting early on that Snowflake does not offer Kerberos authentication.  This is a deal breaker for most organizations.</a:t>
            </a:r>
          </a:p>
          <a:p>
            <a:pPr defTabSz="934974">
              <a:defRPr/>
            </a:pPr>
            <a:endParaRPr lang="en-US" dirty="0"/>
          </a:p>
          <a:p>
            <a:pPr defTabSz="934974">
              <a:defRPr/>
            </a:pPr>
            <a:r>
              <a:rPr lang="en-US" dirty="0"/>
              <a:t>&lt;&lt;Click&gt;&gt;</a:t>
            </a:r>
          </a:p>
          <a:p>
            <a:pPr defTabSz="934974">
              <a:defRPr/>
            </a:pPr>
            <a:r>
              <a:rPr lang="en-US" dirty="0"/>
              <a:t>a </a:t>
            </a:r>
            <a:r>
              <a:rPr lang="en-US" b="1" dirty="0"/>
              <a:t>compute</a:t>
            </a:r>
            <a:r>
              <a:rPr lang="en-US" dirty="0"/>
              <a:t> or query processing layer,</a:t>
            </a:r>
          </a:p>
          <a:p>
            <a:pPr defTabSz="934974">
              <a:defRPr/>
            </a:pPr>
            <a:endParaRPr lang="en-US" dirty="0"/>
          </a:p>
          <a:p>
            <a:pPr defTabSz="934974">
              <a:defRPr/>
            </a:pPr>
            <a:r>
              <a:rPr lang="en-US" dirty="0"/>
              <a:t>&lt;&lt;Click&gt;&gt;</a:t>
            </a:r>
          </a:p>
          <a:p>
            <a:pPr defTabSz="934974">
              <a:defRPr/>
            </a:pPr>
            <a:r>
              <a:rPr lang="en-US" dirty="0"/>
              <a:t>and then the </a:t>
            </a:r>
            <a:r>
              <a:rPr lang="en-US" b="1" dirty="0"/>
              <a:t>storage</a:t>
            </a:r>
            <a:r>
              <a:rPr lang="en-US" dirty="0"/>
              <a:t> layer.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36407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this just a </a:t>
            </a:r>
            <a:r>
              <a:rPr lang="en-US" b="1" dirty="0"/>
              <a:t>little deeper</a:t>
            </a:r>
            <a:r>
              <a:rPr lang="en-US" dirty="0"/>
              <a:t>.  Taking a look at Snowflake’s architecture from the </a:t>
            </a:r>
            <a:r>
              <a:rPr lang="en-US" b="1" dirty="0"/>
              <a:t>ground up </a:t>
            </a:r>
            <a:r>
              <a:rPr lang="en-US" dirty="0"/>
              <a:t>looks like this.  The first tier is the </a:t>
            </a:r>
            <a:r>
              <a:rPr lang="en-US" b="1" dirty="0"/>
              <a:t>data storage tier</a:t>
            </a:r>
            <a:r>
              <a:rPr lang="en-US" dirty="0"/>
              <a:t>, where all data is stored in their </a:t>
            </a:r>
            <a:r>
              <a:rPr lang="en-US" b="1" dirty="0"/>
              <a:t>proprietary format on S3 </a:t>
            </a:r>
            <a:r>
              <a:rPr lang="en-US" dirty="0"/>
              <a:t>in the case of </a:t>
            </a:r>
            <a:r>
              <a:rPr lang="en-US" b="1" dirty="0"/>
              <a:t>AWS</a:t>
            </a:r>
            <a:r>
              <a:rPr lang="en-US" dirty="0"/>
              <a:t>.  It is easier to just refer to </a:t>
            </a:r>
            <a:r>
              <a:rPr lang="en-US" b="1" dirty="0"/>
              <a:t>Amazon</a:t>
            </a:r>
            <a:r>
              <a:rPr lang="en-US" dirty="0"/>
              <a:t> for this discussion.  </a:t>
            </a:r>
          </a:p>
          <a:p>
            <a:endParaRPr lang="en-US" dirty="0"/>
          </a:p>
          <a:p>
            <a:r>
              <a:rPr lang="en-US" dirty="0"/>
              <a:t>They use immutable “micro-partition” files, and this is very important, but maybe better off to talk about separately or later.  Immutable means that these files cannot be changed, and you cannot update in place.  Even if one byte within those files or tables needs an update, the entire file must be recreated.  This is important and leads to why we believe they will struggle with active workloads or any kind of near real time feeds.</a:t>
            </a:r>
          </a:p>
          <a:p>
            <a:endParaRPr lang="en-US" dirty="0"/>
          </a:p>
          <a:p>
            <a:r>
              <a:rPr lang="en-US" dirty="0"/>
              <a:t>&lt;&lt;Click&gt;&gt;</a:t>
            </a:r>
          </a:p>
          <a:p>
            <a:r>
              <a:rPr lang="en-US" dirty="0"/>
              <a:t>The second tier is the Compute layer, which is really the muscle or the worker node level.  There is not a lot of intelligence built into this tier.  They do what the next tier tells them to do.  These are worker tasks down to the storage tier. </a:t>
            </a:r>
            <a:r>
              <a:rPr lang="en-US" dirty="0">
                <a:latin typeface="Arial Regular"/>
              </a:rPr>
              <a:t>The compute layers is essentially a set of stateless worker nodes that you can provision and scale on demand. </a:t>
            </a:r>
          </a:p>
          <a:p>
            <a:endParaRPr lang="en-US" dirty="0">
              <a:latin typeface="Arial Regular"/>
            </a:endParaRPr>
          </a:p>
          <a:p>
            <a:r>
              <a:rPr lang="en-US" dirty="0"/>
              <a:t>This houses the SSD or IO cache where active data is stored (LRU). </a:t>
            </a:r>
          </a:p>
          <a:p>
            <a:endParaRPr lang="en-US" dirty="0"/>
          </a:p>
          <a:p>
            <a:pPr defTabSz="934974">
              <a:defRPr/>
            </a:pPr>
            <a:r>
              <a:rPr lang="en-US" dirty="0"/>
              <a:t>Take note of the different size clusters.  We’ll talk about this more.  The larger the number of compute units (denoted by N1-N8 here) the better the performance.  These are not nodes.  These are compute units or virtual servers.  There are about 8 to a real physical node. </a:t>
            </a:r>
            <a:r>
              <a:rPr lang="en-US" dirty="0">
                <a:latin typeface="Arial Regular"/>
              </a:rPr>
              <a:t>(</a:t>
            </a:r>
            <a:r>
              <a:rPr lang="en-US" b="1" dirty="0"/>
              <a:t>c5d.2xlarge </a:t>
            </a:r>
            <a:r>
              <a:rPr lang="en-US" dirty="0"/>
              <a:t>EC2 instance type)</a:t>
            </a:r>
          </a:p>
          <a:p>
            <a:endParaRPr lang="en-US" dirty="0"/>
          </a:p>
          <a:p>
            <a:r>
              <a:rPr lang="en-US" dirty="0"/>
              <a:t>&lt;&lt;Click&gt;&gt;</a:t>
            </a:r>
          </a:p>
          <a:p>
            <a:pPr defTabSz="934974">
              <a:defRPr/>
            </a:pPr>
            <a:r>
              <a:rPr lang="en-US" dirty="0"/>
              <a:t>Each compute unit comes with about 200 GB of SSD.  This is the key to their overall performance, and we need to force them out of this cache when it comes to benchmarking. </a:t>
            </a:r>
          </a:p>
          <a:p>
            <a:endParaRPr lang="en-US" dirty="0"/>
          </a:p>
          <a:p>
            <a:r>
              <a:rPr lang="en-US" dirty="0"/>
              <a:t>&lt;&lt;Click&gt;&gt;</a:t>
            </a:r>
          </a:p>
          <a:p>
            <a:pPr defTabSz="934974">
              <a:defRPr/>
            </a:pPr>
            <a:r>
              <a:rPr lang="en-US" dirty="0"/>
              <a:t>The Cloud Services layer is really the brains of the whole operation.  This handles all of the security, optimization and parsing, transaction control.  This is where the users make their connections.  This tier is built on an metadata database called </a:t>
            </a:r>
            <a:r>
              <a:rPr lang="en-US" dirty="0" err="1"/>
              <a:t>FoundationDB</a:t>
            </a:r>
            <a:r>
              <a:rPr lang="en-US" dirty="0"/>
              <a:t>.</a:t>
            </a:r>
          </a:p>
          <a:p>
            <a:pPr defTabSz="934974">
              <a:defRPr/>
            </a:pPr>
            <a:endParaRPr lang="en-US" dirty="0"/>
          </a:p>
          <a:p>
            <a:pPr defTabSz="934974">
              <a:defRPr/>
            </a:pPr>
            <a:r>
              <a:rPr lang="en-US" dirty="0" err="1"/>
              <a:t>FoundationDB</a:t>
            </a:r>
            <a:r>
              <a:rPr lang="en-US" dirty="0"/>
              <a:t> is </a:t>
            </a:r>
            <a:r>
              <a:rPr lang="en-US" b="1" dirty="0"/>
              <a:t>an OPEN SOURCE key value store actually built for OLTP</a:t>
            </a:r>
            <a:r>
              <a:rPr lang="en-US" dirty="0"/>
              <a:t>.  They originally attempted to use </a:t>
            </a:r>
            <a:r>
              <a:rPr lang="en-US" b="1" dirty="0"/>
              <a:t>MySQL</a:t>
            </a:r>
            <a:r>
              <a:rPr lang="en-US" dirty="0"/>
              <a:t> (another OLTP) database, but quickly ran into all of the issues that are </a:t>
            </a:r>
            <a:r>
              <a:rPr lang="en-US" b="1" dirty="0"/>
              <a:t>inherent with using an OLTP database </a:t>
            </a:r>
            <a:r>
              <a:rPr lang="en-US" dirty="0"/>
              <a:t>to run a data warehouse (i.e. upgrades, bugs, cache coherency, etc.).  This really is not new technology. They basically </a:t>
            </a:r>
            <a:r>
              <a:rPr lang="en-US" b="1" dirty="0"/>
              <a:t>cobbled together some old technologies </a:t>
            </a:r>
            <a:r>
              <a:rPr lang="en-US" dirty="0"/>
              <a:t>and </a:t>
            </a:r>
            <a:r>
              <a:rPr lang="en-US" b="1" dirty="0"/>
              <a:t>theories</a:t>
            </a:r>
            <a:r>
              <a:rPr lang="en-US" dirty="0"/>
              <a:t> and put their </a:t>
            </a:r>
            <a:r>
              <a:rPr lang="en-US" b="1" dirty="0"/>
              <a:t>own wrappers </a:t>
            </a:r>
            <a:r>
              <a:rPr lang="en-US" dirty="0"/>
              <a:t>around it and then </a:t>
            </a:r>
            <a:r>
              <a:rPr lang="en-US" b="1" dirty="0"/>
              <a:t>market</a:t>
            </a:r>
            <a:r>
              <a:rPr lang="en-US" dirty="0"/>
              <a:t> it as </a:t>
            </a:r>
            <a:r>
              <a:rPr lang="en-US" b="1" dirty="0"/>
              <a:t>something new and extraordinary</a:t>
            </a:r>
            <a:r>
              <a:rPr lang="en-US" dirty="0"/>
              <a:t>. </a:t>
            </a:r>
          </a:p>
          <a:p>
            <a:pPr defTabSz="934974">
              <a:defRPr/>
            </a:pPr>
            <a:endParaRPr lang="en-US" dirty="0"/>
          </a:p>
          <a:p>
            <a:pPr defTabSz="934974">
              <a:defRPr/>
            </a:pPr>
            <a:r>
              <a:rPr lang="en-US" dirty="0"/>
              <a:t>Is this information helpful or easy enough to understand? </a:t>
            </a:r>
          </a:p>
          <a:p>
            <a:pPr marL="292179" indent="-292179">
              <a:buAutoNum type="romanUcPeriod"/>
            </a:pPr>
            <a:endParaRPr lang="en-US" b="1" dirty="0"/>
          </a:p>
          <a:p>
            <a:r>
              <a:rPr lang="en-US" b="1" dirty="0"/>
              <a:t>Summary</a:t>
            </a:r>
          </a:p>
          <a:p>
            <a:pPr marL="292179" indent="-292179">
              <a:buAutoNum type="romanUcPeriod"/>
            </a:pPr>
            <a:endParaRPr lang="en-US" dirty="0"/>
          </a:p>
          <a:p>
            <a:pPr marL="292179" indent="-292179">
              <a:buAutoNum type="romanUcPeriod"/>
            </a:pPr>
            <a:r>
              <a:rPr lang="en-US" dirty="0"/>
              <a:t>Little deeper from ground up</a:t>
            </a:r>
          </a:p>
          <a:p>
            <a:pPr marL="759666" lvl="1" indent="-292179">
              <a:buAutoNum type="romanUcPeriod"/>
            </a:pPr>
            <a:r>
              <a:rPr lang="en-US" dirty="0"/>
              <a:t>Data storage tier</a:t>
            </a:r>
          </a:p>
          <a:p>
            <a:pPr marL="759666" lvl="1" indent="-292179">
              <a:buAutoNum type="romanUcPeriod"/>
            </a:pPr>
            <a:r>
              <a:rPr lang="en-US" dirty="0"/>
              <a:t>Stored in S3 and Blob storage in own proprietary format</a:t>
            </a:r>
          </a:p>
          <a:p>
            <a:pPr marL="759666" lvl="1" indent="-292179">
              <a:buAutoNum type="romanUcPeriod"/>
            </a:pPr>
            <a:r>
              <a:rPr lang="en-US" dirty="0"/>
              <a:t>Immutable files – important subject, but better off for another discussion</a:t>
            </a:r>
          </a:p>
          <a:p>
            <a:pPr marL="759666" lvl="1" indent="-292179">
              <a:buAutoNum type="romanUcPeriod"/>
            </a:pPr>
            <a:r>
              <a:rPr lang="en-US" dirty="0"/>
              <a:t>Results Superfluous files on DML activity, inserts</a:t>
            </a:r>
          </a:p>
          <a:p>
            <a:pPr marL="759666" lvl="1" indent="-292179">
              <a:buAutoNum type="romanUcPeriod"/>
            </a:pPr>
            <a:endParaRPr lang="en-US" dirty="0"/>
          </a:p>
          <a:p>
            <a:pPr defTabSz="934974">
              <a:defRPr/>
            </a:pPr>
            <a:r>
              <a:rPr lang="en-US" dirty="0"/>
              <a:t>&lt;&lt;Click&gt;&gt;</a:t>
            </a:r>
          </a:p>
          <a:p>
            <a:pPr marL="759666" lvl="1" indent="-292179">
              <a:buAutoNum type="romanUcPeriod"/>
            </a:pPr>
            <a:endParaRPr lang="en-US" dirty="0"/>
          </a:p>
          <a:p>
            <a:pPr marL="292179" indent="-292179">
              <a:buAutoNum type="romanUcPeriod"/>
            </a:pPr>
            <a:r>
              <a:rPr lang="en-US" dirty="0"/>
              <a:t>Compute layer</a:t>
            </a:r>
          </a:p>
          <a:p>
            <a:pPr marL="759666" lvl="1" indent="-292179">
              <a:buAutoNum type="romanUcPeriod"/>
            </a:pPr>
            <a:r>
              <a:rPr lang="en-US" dirty="0"/>
              <a:t>Muscle of the system or worker nodes, not completely dumb</a:t>
            </a:r>
          </a:p>
          <a:p>
            <a:pPr marL="759666" lvl="1" indent="-292179">
              <a:buAutoNum type="romanUcPeriod"/>
            </a:pPr>
            <a:r>
              <a:rPr lang="en-US" dirty="0"/>
              <a:t>This is the area that we will discuss in detail</a:t>
            </a:r>
          </a:p>
          <a:p>
            <a:pPr marL="759666" lvl="1" indent="-292179">
              <a:buAutoNum type="romanUcPeriod"/>
            </a:pPr>
            <a:r>
              <a:rPr lang="en-US" dirty="0"/>
              <a:t>This scales out and up, as shown here, multiple virtual warehouses, bigger ones are scaled up</a:t>
            </a:r>
          </a:p>
          <a:p>
            <a:pPr marL="759666" lvl="1" indent="-292179">
              <a:buAutoNum type="romanUcPeriod"/>
            </a:pPr>
            <a:endParaRPr lang="en-US" dirty="0"/>
          </a:p>
          <a:p>
            <a:pPr marL="292179" indent="-292179" defTabSz="934974">
              <a:buFontTx/>
              <a:buAutoNum type="romanUcPeriod"/>
              <a:defRPr/>
            </a:pPr>
            <a:r>
              <a:rPr lang="en-US" dirty="0"/>
              <a:t>The Cloud Services layer</a:t>
            </a:r>
          </a:p>
          <a:p>
            <a:pPr marL="759666" lvl="1" indent="-292179" defTabSz="934974">
              <a:buFontTx/>
              <a:buAutoNum type="romanUcPeriod"/>
              <a:defRPr/>
            </a:pPr>
            <a:r>
              <a:rPr lang="en-US" dirty="0"/>
              <a:t>Brains of the whole operation.  </a:t>
            </a:r>
          </a:p>
          <a:p>
            <a:pPr marL="759666" lvl="1" indent="-292179" defTabSz="934974">
              <a:buFontTx/>
              <a:buAutoNum type="romanUcPeriod"/>
              <a:defRPr/>
            </a:pPr>
            <a:r>
              <a:rPr lang="en-US" dirty="0"/>
              <a:t>Security, optimization and parsing, transaction control.  </a:t>
            </a:r>
          </a:p>
          <a:p>
            <a:pPr marL="759666" lvl="1" indent="-292179" defTabSz="934974">
              <a:buFontTx/>
              <a:buAutoNum type="romanUcPeriod"/>
              <a:defRPr/>
            </a:pPr>
            <a:r>
              <a:rPr lang="en-US" dirty="0"/>
              <a:t>Users make their connections</a:t>
            </a:r>
          </a:p>
          <a:p>
            <a:pPr marL="759666" lvl="1" indent="-292179" defTabSz="934974">
              <a:buFontTx/>
              <a:buAutoNum type="romanUcPeriod"/>
              <a:defRPr/>
            </a:pPr>
            <a:r>
              <a:rPr lang="en-US" dirty="0"/>
              <a:t>Built on an metadata database called </a:t>
            </a:r>
            <a:r>
              <a:rPr lang="en-US" dirty="0" err="1"/>
              <a:t>FoundationDB</a:t>
            </a:r>
            <a:endParaRPr lang="en-US" dirty="0"/>
          </a:p>
          <a:p>
            <a:pPr marL="1168718" lvl="2" indent="-233744" defTabSz="934974">
              <a:buFont typeface="+mj-lt"/>
              <a:buAutoNum type="romanUcPeriod"/>
              <a:defRPr/>
            </a:pPr>
            <a:r>
              <a:rPr lang="en-US" dirty="0" err="1"/>
              <a:t>FoundationDB</a:t>
            </a:r>
            <a:r>
              <a:rPr lang="en-US" dirty="0"/>
              <a:t> is </a:t>
            </a:r>
            <a:r>
              <a:rPr lang="en-US" b="1" dirty="0"/>
              <a:t>an OPEN SOURCE key value store </a:t>
            </a:r>
          </a:p>
          <a:p>
            <a:pPr marL="1168718" lvl="2" indent="-233744" defTabSz="934974">
              <a:buFont typeface="+mj-lt"/>
              <a:buAutoNum type="romanUcPeriod"/>
              <a:defRPr/>
            </a:pPr>
            <a:r>
              <a:rPr lang="en-US" b="1" dirty="0"/>
              <a:t>Built for OLTP</a:t>
            </a:r>
          </a:p>
          <a:p>
            <a:pPr marL="1168718" lvl="2" indent="-233744" defTabSz="934974">
              <a:buFont typeface="+mj-lt"/>
              <a:buAutoNum type="romanUcPeriod"/>
              <a:defRPr/>
            </a:pPr>
            <a:r>
              <a:rPr lang="en-US" dirty="0"/>
              <a:t>not new technology. </a:t>
            </a:r>
          </a:p>
          <a:p>
            <a:pPr marL="1636205" lvl="3" indent="-233744" defTabSz="934974">
              <a:buFont typeface="+mj-lt"/>
              <a:buAutoNum type="romanUcPeriod"/>
              <a:defRPr/>
            </a:pPr>
            <a:r>
              <a:rPr lang="en-US" b="1" dirty="0"/>
              <a:t>cobbled together some old technologies </a:t>
            </a:r>
          </a:p>
          <a:p>
            <a:pPr marL="1636205" lvl="3" indent="-233744" defTabSz="934974">
              <a:buFont typeface="+mj-lt"/>
              <a:buAutoNum type="romanUcPeriod"/>
              <a:defRPr/>
            </a:pPr>
            <a:r>
              <a:rPr lang="en-US" b="1" dirty="0"/>
              <a:t>own wrappers </a:t>
            </a:r>
            <a:r>
              <a:rPr lang="en-US" dirty="0"/>
              <a:t>around </a:t>
            </a:r>
          </a:p>
          <a:p>
            <a:pPr marL="1636205" lvl="3" indent="-233744" defTabSz="934974">
              <a:buFont typeface="+mj-lt"/>
              <a:buAutoNum type="romanUcPeriod"/>
              <a:defRPr/>
            </a:pPr>
            <a:r>
              <a:rPr lang="en-US" dirty="0"/>
              <a:t>Call it something new and extraordinary</a:t>
            </a:r>
          </a:p>
          <a:p>
            <a:pPr marL="1168718" lvl="2" indent="-233744" defTabSz="934974">
              <a:buFont typeface="+mj-lt"/>
              <a:buAutoNum type="romanUcPeriod"/>
              <a:defRPr/>
            </a:pPr>
            <a:r>
              <a:rPr lang="en-US" dirty="0"/>
              <a:t>Originally attempted to use </a:t>
            </a:r>
            <a:r>
              <a:rPr lang="en-US" b="1" dirty="0"/>
              <a:t>MySQL</a:t>
            </a:r>
            <a:r>
              <a:rPr lang="en-US" dirty="0"/>
              <a:t> (another OLTP) database</a:t>
            </a:r>
          </a:p>
          <a:p>
            <a:pPr marL="1636205" lvl="3" indent="-233744" defTabSz="934974">
              <a:buFont typeface="+mj-lt"/>
              <a:buAutoNum type="romanUcPeriod"/>
              <a:defRPr/>
            </a:pPr>
            <a:r>
              <a:rPr lang="en-US" dirty="0"/>
              <a:t>Quickly ran into all of the issues:</a:t>
            </a:r>
          </a:p>
          <a:p>
            <a:pPr marL="2103692" lvl="4" indent="-233744" defTabSz="934974">
              <a:buFont typeface="+mj-lt"/>
              <a:buAutoNum type="romanUcPeriod"/>
              <a:defRPr/>
            </a:pPr>
            <a:r>
              <a:rPr lang="en-US" b="1" dirty="0"/>
              <a:t>using an OLTP database </a:t>
            </a:r>
            <a:r>
              <a:rPr lang="en-US" dirty="0"/>
              <a:t>to run a data warehouse </a:t>
            </a:r>
          </a:p>
          <a:p>
            <a:pPr marL="2103692" lvl="4" indent="-233744" defTabSz="934974">
              <a:buFont typeface="+mj-lt"/>
              <a:buAutoNum type="romanUcPeriod"/>
              <a:defRPr/>
            </a:pPr>
            <a:r>
              <a:rPr lang="en-US" dirty="0"/>
              <a:t>upgrades, bugs, cache coherency, </a:t>
            </a:r>
            <a:r>
              <a:rPr lang="en-US" dirty="0" err="1"/>
              <a:t>etc</a:t>
            </a:r>
            <a:endParaRPr lang="en-US" dirty="0"/>
          </a:p>
          <a:p>
            <a:pPr marL="292179" indent="-292179">
              <a:buAutoNum type="romanUcPeriod"/>
            </a:pPr>
            <a:endParaRPr lang="en-US" dirty="0"/>
          </a:p>
          <a:p>
            <a:endParaRPr lang="en-US" dirty="0"/>
          </a:p>
          <a:p>
            <a:endParaRPr lang="en-US" b="1" dirty="0"/>
          </a:p>
          <a:p>
            <a:r>
              <a:rPr lang="en-US" b="1" dirty="0"/>
              <a:t>More Information</a:t>
            </a:r>
          </a:p>
          <a:p>
            <a:endParaRPr lang="en-US" dirty="0"/>
          </a:p>
          <a:p>
            <a:r>
              <a:rPr lang="en-US" dirty="0"/>
              <a:t>1</a:t>
            </a:r>
            <a:r>
              <a:rPr lang="en-US" baseline="30000" dirty="0"/>
              <a:t>st</a:t>
            </a:r>
            <a:r>
              <a:rPr lang="en-US" dirty="0"/>
              <a:t> Tier – Data Storage</a:t>
            </a:r>
          </a:p>
          <a:p>
            <a:r>
              <a:rPr lang="en-US" sz="1400" dirty="0"/>
              <a:t>Let’s look at each tier, starting with the </a:t>
            </a:r>
            <a:r>
              <a:rPr lang="en-US" sz="1400" b="1" dirty="0"/>
              <a:t>data storage layer</a:t>
            </a:r>
          </a:p>
          <a:p>
            <a:pPr marL="292179" indent="-292179">
              <a:buFont typeface="Arial" panose="020B0604020202020204" pitchFamily="34" charset="0"/>
              <a:buChar char="•"/>
            </a:pPr>
            <a:r>
              <a:rPr lang="en-US" sz="1400" dirty="0"/>
              <a:t>S3 for persistent data</a:t>
            </a:r>
          </a:p>
          <a:p>
            <a:pPr marL="759666" lvl="1" indent="-292179">
              <a:buFont typeface="Arial" panose="020B0604020202020204" pitchFamily="34" charset="0"/>
              <a:buChar char="•"/>
            </a:pPr>
            <a:r>
              <a:rPr lang="en-US" sz="1400" dirty="0"/>
              <a:t>Low cost, low performance</a:t>
            </a:r>
          </a:p>
          <a:p>
            <a:pPr marL="759666" lvl="1" indent="-292179">
              <a:buFont typeface="Arial" panose="020B0604020202020204" pitchFamily="34" charset="0"/>
              <a:buChar char="•"/>
            </a:pPr>
            <a:r>
              <a:rPr lang="en-US" sz="1400" dirty="0"/>
              <a:t>Highly available</a:t>
            </a:r>
          </a:p>
          <a:p>
            <a:pPr marL="759666" lvl="1" indent="-292179">
              <a:buFont typeface="Arial" panose="020B0604020202020204" pitchFamily="34" charset="0"/>
              <a:buChar char="•"/>
            </a:pPr>
            <a:r>
              <a:rPr lang="en-US" sz="1400" dirty="0"/>
              <a:t>Scalable storage and I/O bandwidth</a:t>
            </a:r>
          </a:p>
          <a:p>
            <a:pPr marL="759666" lvl="1" indent="-292179" defTabSz="934974">
              <a:buFont typeface="Arial" panose="020B0604020202020204" pitchFamily="34" charset="0"/>
              <a:buChar char="•"/>
              <a:defRPr/>
            </a:pPr>
            <a:r>
              <a:rPr lang="en-US" sz="1400" dirty="0"/>
              <a:t>The first thing to note is that the data is stored in a columnar compressed format taken from a methodology called PAX (Partitioned Across), which is akin to Parquet and how Oracle stores data in their Hybrid Columnar Compression method.  </a:t>
            </a:r>
          </a:p>
          <a:p>
            <a:pPr marL="292179" indent="-292179">
              <a:buFont typeface="Arial" panose="020B0604020202020204" pitchFamily="34" charset="0"/>
              <a:buChar char="•"/>
            </a:pPr>
            <a:r>
              <a:rPr lang="en-US" sz="1400" dirty="0"/>
              <a:t>Repository for all table data, temporary data, and query results</a:t>
            </a:r>
          </a:p>
          <a:p>
            <a:pPr marL="292179" indent="-292179">
              <a:buFont typeface="Arial" panose="020B0604020202020204" pitchFamily="34" charset="0"/>
              <a:buChar char="•"/>
            </a:pPr>
            <a:r>
              <a:rPr lang="en-US" sz="1400" dirty="0"/>
              <a:t>Not for metadata or TX management</a:t>
            </a:r>
          </a:p>
          <a:p>
            <a:pPr marL="292179" indent="-292179">
              <a:buFont typeface="Arial" panose="020B0604020202020204" pitchFamily="34" charset="0"/>
              <a:buChar char="•"/>
            </a:pPr>
            <a:r>
              <a:rPr lang="en-US" sz="1400" dirty="0"/>
              <a:t>Proprietary data format</a:t>
            </a:r>
          </a:p>
          <a:p>
            <a:pPr marL="759666" lvl="1" indent="-292179">
              <a:buFont typeface="Arial" panose="020B0604020202020204" pitchFamily="34" charset="0"/>
              <a:buChar char="•"/>
            </a:pPr>
            <a:r>
              <a:rPr lang="en-US" sz="1400" dirty="0"/>
              <a:t>Internal to Snowflake - Not native S3 data</a:t>
            </a:r>
          </a:p>
          <a:p>
            <a:pPr marL="759666" lvl="1" indent="-292179">
              <a:buFont typeface="Arial" panose="020B0604020202020204" pitchFamily="34" charset="0"/>
              <a:buChar char="•"/>
            </a:pPr>
            <a:r>
              <a:rPr lang="en-US" sz="1400" dirty="0"/>
              <a:t>Require loading into the database and implies an additional copy of the data</a:t>
            </a:r>
          </a:p>
          <a:p>
            <a:pPr marL="292179" indent="-292179">
              <a:buFont typeface="Arial" panose="020B0604020202020204" pitchFamily="34" charset="0"/>
              <a:buChar char="•"/>
            </a:pPr>
            <a:r>
              <a:rPr lang="en-US" sz="1400" dirty="0"/>
              <a:t>Concerns</a:t>
            </a:r>
          </a:p>
          <a:p>
            <a:pPr marL="759666" lvl="1" indent="-292179">
              <a:buFont typeface="Arial" panose="020B0604020202020204" pitchFamily="34" charset="0"/>
              <a:buChar char="•"/>
            </a:pPr>
            <a:r>
              <a:rPr lang="en-US" sz="1400" dirty="0"/>
              <a:t>Data access to S3 is slow and unpredictable</a:t>
            </a:r>
          </a:p>
          <a:p>
            <a:pPr marL="759666" lvl="1" indent="-292179">
              <a:buFont typeface="Arial" panose="020B0604020202020204" pitchFamily="34" charset="0"/>
              <a:buChar char="•"/>
            </a:pPr>
            <a:r>
              <a:rPr lang="en-US" sz="1400" dirty="0"/>
              <a:t>Doesn’t support update-in-place – changes require file level insert and delete</a:t>
            </a:r>
          </a:p>
          <a:p>
            <a:pPr marL="759666" lvl="1" indent="-292179">
              <a:buFont typeface="Arial" panose="020B0604020202020204" pitchFamily="34" charset="0"/>
              <a:buChar char="•"/>
            </a:pPr>
            <a:r>
              <a:rPr lang="en-US" sz="1400" dirty="0"/>
              <a:t>S3 is not ACID natively, eventually consistent object store</a:t>
            </a:r>
          </a:p>
          <a:p>
            <a:endParaRPr lang="en-US" dirty="0"/>
          </a:p>
          <a:p>
            <a:r>
              <a:rPr lang="en-US" sz="1400" b="1" dirty="0"/>
              <a:t>2</a:t>
            </a:r>
            <a:r>
              <a:rPr lang="en-US" sz="1400" b="1" baseline="30000" dirty="0"/>
              <a:t>nd</a:t>
            </a:r>
            <a:r>
              <a:rPr lang="en-US" sz="1400" b="1" dirty="0"/>
              <a:t> Tier – virtual data marts</a:t>
            </a:r>
          </a:p>
          <a:p>
            <a:pPr marL="292179" indent="-292179">
              <a:buFont typeface="Arial" panose="020B0604020202020204" pitchFamily="34" charset="0"/>
              <a:buChar char="•"/>
            </a:pPr>
            <a:r>
              <a:rPr lang="en-US" sz="1400" dirty="0"/>
              <a:t>Each data mart is a cluster of EC2 servers for DB processing</a:t>
            </a:r>
          </a:p>
          <a:p>
            <a:pPr marL="292179" indent="-292179">
              <a:buFont typeface="Arial" panose="020B0604020202020204" pitchFamily="34" charset="0"/>
              <a:buChar char="•"/>
            </a:pPr>
            <a:r>
              <a:rPr lang="en-US" sz="1400" dirty="0"/>
              <a:t>Read data from S3 persistent store</a:t>
            </a:r>
          </a:p>
          <a:p>
            <a:pPr marL="292179" indent="-292179">
              <a:buFont typeface="Arial" panose="020B0604020202020204" pitchFamily="34" charset="0"/>
              <a:buChar char="•"/>
            </a:pPr>
            <a:r>
              <a:rPr lang="en-US" sz="1400" dirty="0"/>
              <a:t>Elastic – EC2 clusters can be resized, created, destroyed on demand</a:t>
            </a:r>
          </a:p>
          <a:p>
            <a:pPr marL="292179" indent="-292179">
              <a:buFont typeface="Arial" panose="020B0604020202020204" pitchFamily="34" charset="0"/>
              <a:buChar char="•"/>
            </a:pPr>
            <a:r>
              <a:rPr lang="en-US" sz="1400" dirty="0"/>
              <a:t>Local EC2 storage used to cache active data – like spool files</a:t>
            </a:r>
          </a:p>
          <a:p>
            <a:pPr marL="759666" lvl="1" indent="-292179">
              <a:buFont typeface="Arial" panose="020B0604020202020204" pitchFamily="34" charset="0"/>
              <a:buChar char="•"/>
            </a:pPr>
            <a:r>
              <a:rPr lang="en-US" sz="1400" dirty="0"/>
              <a:t>Hash distributed</a:t>
            </a:r>
          </a:p>
          <a:p>
            <a:pPr marL="759666" lvl="1" indent="-292179">
              <a:buFont typeface="Arial" panose="020B0604020202020204" pitchFamily="34" charset="0"/>
              <a:buChar char="•"/>
            </a:pPr>
            <a:r>
              <a:rPr lang="en-US" sz="1400" dirty="0"/>
              <a:t>Not persistent</a:t>
            </a:r>
          </a:p>
          <a:p>
            <a:pPr marL="759666" lvl="1" indent="-292179">
              <a:buFont typeface="Arial" panose="020B0604020202020204" pitchFamily="34" charset="0"/>
              <a:buChar char="•"/>
            </a:pPr>
            <a:r>
              <a:rPr lang="en-US" sz="1400" dirty="0"/>
              <a:t>LRU replacement</a:t>
            </a:r>
          </a:p>
          <a:p>
            <a:pPr marL="292179" indent="-292179">
              <a:buFont typeface="Arial" panose="020B0604020202020204" pitchFamily="34" charset="0"/>
              <a:buChar char="•"/>
            </a:pPr>
            <a:r>
              <a:rPr lang="en-US" sz="1400" dirty="0"/>
              <a:t>Multiple virtual data marts can concurrently access shared S3 data</a:t>
            </a:r>
          </a:p>
          <a:p>
            <a:pPr marL="759666" lvl="1" indent="-292179">
              <a:buFont typeface="Arial" panose="020B0604020202020204" pitchFamily="34" charset="0"/>
              <a:buChar char="•"/>
            </a:pPr>
            <a:r>
              <a:rPr lang="en-US" sz="1400" dirty="0"/>
              <a:t>Used to support concurrent users and </a:t>
            </a:r>
          </a:p>
          <a:p>
            <a:pPr marL="759666" lvl="1" indent="-292179">
              <a:buFont typeface="Arial" panose="020B0604020202020204" pitchFamily="34" charset="0"/>
              <a:buChar char="•"/>
            </a:pPr>
            <a:r>
              <a:rPr lang="en-US" sz="1400" dirty="0"/>
              <a:t>Segregate diverse workloads</a:t>
            </a:r>
          </a:p>
          <a:p>
            <a:pPr marL="759666" lvl="1" indent="-292179">
              <a:buFont typeface="Arial" panose="020B0604020202020204" pitchFamily="34" charset="0"/>
              <a:buChar char="•"/>
            </a:pPr>
            <a:r>
              <a:rPr lang="en-US" sz="1400" dirty="0"/>
              <a:t>Requires enterprise edition</a:t>
            </a:r>
          </a:p>
          <a:p>
            <a:pPr marL="292179" indent="-292179">
              <a:buFont typeface="Arial" panose="020B0604020202020204" pitchFamily="34" charset="0"/>
              <a:buChar char="•"/>
            </a:pPr>
            <a:r>
              <a:rPr lang="en-US" sz="1400" dirty="0"/>
              <a:t>Issues</a:t>
            </a:r>
          </a:p>
          <a:p>
            <a:pPr marL="759666" lvl="1" indent="-292179">
              <a:buFont typeface="Arial" panose="020B0604020202020204" pitchFamily="34" charset="0"/>
              <a:buChar char="•"/>
            </a:pPr>
            <a:r>
              <a:rPr lang="en-US" sz="1400" dirty="0"/>
              <a:t>Frequent updates negatively affect performance due to cache coherency requirements</a:t>
            </a:r>
          </a:p>
          <a:p>
            <a:pPr marL="759666" lvl="1" indent="-292179">
              <a:buFont typeface="Arial" panose="020B0604020202020204" pitchFamily="34" charset="0"/>
              <a:buChar char="•"/>
            </a:pPr>
            <a:r>
              <a:rPr lang="en-US" sz="1400" dirty="0"/>
              <a:t>Lots of data duplication likely, reducing cache effectiveness and increasing cost</a:t>
            </a:r>
          </a:p>
          <a:p>
            <a:endParaRPr lang="en-US" dirty="0"/>
          </a:p>
          <a:p>
            <a:endParaRPr lang="en-US" dirty="0"/>
          </a:p>
          <a:p>
            <a:endParaRPr lang="en-US" dirty="0"/>
          </a:p>
          <a:p>
            <a:r>
              <a:rPr lang="en-US" sz="1400" b="1" dirty="0"/>
              <a:t>3</a:t>
            </a:r>
            <a:r>
              <a:rPr lang="en-US" sz="1400" b="1" baseline="30000" dirty="0"/>
              <a:t>rd</a:t>
            </a:r>
            <a:r>
              <a:rPr lang="en-US" sz="1400" b="1" dirty="0"/>
              <a:t> Tier – Cloud Services layer</a:t>
            </a:r>
          </a:p>
          <a:p>
            <a:pPr marL="292179" indent="-292179">
              <a:buFont typeface="Arial" panose="020B0604020202020204" pitchFamily="34" charset="0"/>
              <a:buChar char="•"/>
            </a:pPr>
            <a:r>
              <a:rPr lang="en-US" sz="1400" dirty="0"/>
              <a:t>Global services layer for provisioning and administration</a:t>
            </a:r>
          </a:p>
          <a:p>
            <a:pPr marL="292179" indent="-292179">
              <a:buFont typeface="Arial" panose="020B0604020202020204" pitchFamily="34" charset="0"/>
              <a:buChar char="•"/>
            </a:pPr>
            <a:r>
              <a:rPr lang="en-US" sz="1400" dirty="0"/>
              <a:t>Collection of EC2 servers replicated in multiple availability zones</a:t>
            </a:r>
          </a:p>
          <a:p>
            <a:pPr marL="759666" lvl="1" indent="-292179">
              <a:buFont typeface="Arial" panose="020B0604020202020204" pitchFamily="34" charset="0"/>
              <a:buChar char="•"/>
            </a:pPr>
            <a:r>
              <a:rPr lang="en-US" sz="1400" dirty="0"/>
              <a:t>Not separately charged</a:t>
            </a:r>
          </a:p>
          <a:p>
            <a:pPr marL="292179" indent="-292179">
              <a:buFont typeface="Arial" panose="020B0604020202020204" pitchFamily="34" charset="0"/>
              <a:buChar char="•"/>
            </a:pPr>
            <a:r>
              <a:rPr lang="en-US" sz="1400" dirty="0"/>
              <a:t>Admin services include:</a:t>
            </a:r>
          </a:p>
          <a:p>
            <a:pPr marL="759666" lvl="1" indent="-292179">
              <a:buFont typeface="Arial" panose="020B0604020202020204" pitchFamily="34" charset="0"/>
              <a:buChar char="•"/>
            </a:pPr>
            <a:r>
              <a:rPr lang="en-US" sz="1400" dirty="0"/>
              <a:t>Session management</a:t>
            </a:r>
          </a:p>
          <a:p>
            <a:pPr marL="759666" lvl="1" indent="-292179">
              <a:buFont typeface="Arial" panose="020B0604020202020204" pitchFamily="34" charset="0"/>
              <a:buChar char="•"/>
            </a:pPr>
            <a:r>
              <a:rPr lang="en-US" sz="1400" dirty="0"/>
              <a:t>User security</a:t>
            </a:r>
          </a:p>
          <a:p>
            <a:pPr marL="759666" lvl="1" indent="-292179">
              <a:buFont typeface="Arial" panose="020B0604020202020204" pitchFamily="34" charset="0"/>
              <a:buChar char="•"/>
            </a:pPr>
            <a:r>
              <a:rPr lang="en-US" sz="1400" dirty="0"/>
              <a:t>Metadata mgt</a:t>
            </a:r>
          </a:p>
          <a:p>
            <a:pPr marL="759666" lvl="1" indent="-292179">
              <a:buFont typeface="Arial" panose="020B0604020202020204" pitchFamily="34" charset="0"/>
              <a:buChar char="•"/>
            </a:pPr>
            <a:r>
              <a:rPr lang="en-US" sz="1400" dirty="0"/>
              <a:t>Query planning and dispatching</a:t>
            </a:r>
          </a:p>
          <a:p>
            <a:pPr marL="759666" lvl="1" indent="-292179">
              <a:buFont typeface="Arial" panose="020B0604020202020204" pitchFamily="34" charset="0"/>
              <a:buChar char="•"/>
            </a:pPr>
            <a:r>
              <a:rPr lang="en-US" sz="1400" dirty="0"/>
              <a:t>Tx and lock management - makes system ACID compliant</a:t>
            </a:r>
          </a:p>
          <a:p>
            <a:pPr marL="759666" lvl="1" indent="-292179">
              <a:buFont typeface="Arial" panose="020B0604020202020204" pitchFamily="34" charset="0"/>
              <a:buChar char="•"/>
            </a:pPr>
            <a:endParaRPr lang="en-US" sz="1400" dirty="0"/>
          </a:p>
          <a:p>
            <a:pPr marL="759666" lvl="1" indent="-292179">
              <a:buFont typeface="Arial" panose="020B0604020202020204" pitchFamily="34" charset="0"/>
              <a:buChar char="•"/>
            </a:pPr>
            <a:endParaRPr lang="en-US" sz="1400" dirty="0"/>
          </a:p>
          <a:p>
            <a:pPr defTabSz="934974">
              <a:defRPr/>
            </a:pPr>
            <a:r>
              <a:rPr lang="en-US" sz="1400" dirty="0"/>
              <a:t>Results cache is actually stored in S3, stored for 24 hours.  If exactly the same query, then the Cloud layer bypasses compute layer and pulls from S3, which actually real quick.</a:t>
            </a:r>
          </a:p>
          <a:p>
            <a:pPr marL="759666" lvl="1" indent="-292179">
              <a:buFont typeface="Arial" panose="020B0604020202020204" pitchFamily="34" charset="0"/>
              <a:buChar char="•"/>
            </a:pPr>
            <a:endParaRPr lang="en-US" sz="1400" dirty="0"/>
          </a:p>
          <a:p>
            <a:r>
              <a:rPr lang="en-US" dirty="0"/>
              <a:t>The Optimizer post-pones much of the plan decisions to execution time (i.e. join distributions).  They claim this leads to better decisions and more consistency in performance.  Once the optimizer completes, the resulting execution plan is sent to all the worker nodes that are part of the query.  This layer tracks and stores performance encounters for later auditing and analysis.</a:t>
            </a:r>
          </a:p>
          <a:p>
            <a:endParaRPr lang="en-US" dirty="0"/>
          </a:p>
          <a:p>
            <a:r>
              <a:rPr lang="en-US" dirty="0"/>
              <a:t>The Query Processing layer is where the virtual </a:t>
            </a:r>
            <a:r>
              <a:rPr lang="en-US" dirty="0" err="1"/>
              <a:t>db</a:t>
            </a:r>
            <a:r>
              <a:rPr lang="en-US" dirty="0"/>
              <a:t> servers are spun up and contains disks that are strictly used as caches.</a:t>
            </a:r>
          </a:p>
          <a:p>
            <a:endParaRPr lang="en-US" dirty="0"/>
          </a:p>
          <a:p>
            <a:r>
              <a:rPr lang="en-US" dirty="0"/>
              <a:t>Snowflake has pre-allocated and prepaid AWS for a certain amount of spend.  Effectively, they have equipment that is already stood up and available in the cloud.  You can kind of think about it as a hotel.  They have built a hotel (in the cloud) and the rooms are empty to begin with.  Their goal is to fill the rooms and keep them filled as much as possible.  If their occupancy is below a certain percentage, they could actually lose money because they still have to pay AWS for the resources that were allocated.  If they fill the hotel, then they will need to build more hotels and allocate more equipment.</a:t>
            </a:r>
          </a:p>
          <a:p>
            <a:endParaRPr lang="en-US" dirty="0"/>
          </a:p>
          <a:p>
            <a:r>
              <a:rPr lang="en-US" dirty="0"/>
              <a:t>A couple of concerns that could potentially be of concern with this type of model are:</a:t>
            </a:r>
          </a:p>
          <a:p>
            <a:endParaRPr lang="en-US" dirty="0"/>
          </a:p>
          <a:p>
            <a:r>
              <a:rPr lang="en-US" b="1" dirty="0"/>
              <a:t>Noisy neighbors </a:t>
            </a:r>
            <a:r>
              <a:rPr lang="en-US" dirty="0"/>
              <a:t>– If you are in a shared environment, and you are running on equipment that is shared, your performance or availability could potentially be impacted by another company even, if those users are running away with resources or running something poorly.  </a:t>
            </a:r>
          </a:p>
          <a:p>
            <a:endParaRPr lang="en-US" dirty="0"/>
          </a:p>
          <a:p>
            <a:pPr defTabSz="934974">
              <a:defRPr/>
            </a:pPr>
            <a:r>
              <a:rPr lang="en-US" b="1" dirty="0"/>
              <a:t>Security</a:t>
            </a:r>
            <a:r>
              <a:rPr lang="en-US" dirty="0"/>
              <a:t> - </a:t>
            </a:r>
            <a:r>
              <a:rPr lang="en-US" dirty="0">
                <a:latin typeface="Arial Regular"/>
              </a:rPr>
              <a:t>as Oracle likes to mention, different pundits have stated that data in memory could potentially pose a security risk, especially if servers are being shared.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347077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offers elasticity along three dimensions</a:t>
            </a:r>
          </a:p>
          <a:p>
            <a:pPr lvl="1"/>
            <a:r>
              <a:rPr lang="en-US" b="1" dirty="0"/>
              <a:t>Storage</a:t>
            </a:r>
            <a:r>
              <a:rPr lang="en-US" dirty="0"/>
              <a:t> – Data is stored on S3 and is virtually unlimited</a:t>
            </a:r>
          </a:p>
          <a:p>
            <a:pPr lvl="1"/>
            <a:r>
              <a:rPr lang="en-US" b="1" dirty="0"/>
              <a:t>Compute</a:t>
            </a:r>
            <a:r>
              <a:rPr lang="en-US" dirty="0"/>
              <a:t> – We will talk about this is greater detail, but clusters scale to larger numbers of compute units for performance.</a:t>
            </a:r>
          </a:p>
          <a:p>
            <a:pPr lvl="1"/>
            <a:r>
              <a:rPr lang="en-US" b="1" dirty="0"/>
              <a:t>User concurrency </a:t>
            </a:r>
            <a:r>
              <a:rPr lang="en-US" dirty="0"/>
              <a:t>– and there is an autoscaling capability to scale clusters out to meet concurrency.</a:t>
            </a:r>
          </a:p>
          <a:p>
            <a:r>
              <a:rPr lang="en-US" dirty="0"/>
              <a:t>Elasticity is enabled by the separation of compute and storage that is fundamental to the architecture</a:t>
            </a:r>
          </a:p>
          <a:p>
            <a:endParaRPr lang="en-US" dirty="0"/>
          </a:p>
          <a:p>
            <a:endParaRPr lang="en-US" dirty="0"/>
          </a:p>
          <a:p>
            <a:endParaRPr lang="en-US" dirty="0"/>
          </a:p>
          <a:p>
            <a:r>
              <a:rPr lang="en-US" dirty="0"/>
              <a:t>Limitations of Snowflake elasticity include:</a:t>
            </a:r>
          </a:p>
          <a:p>
            <a:r>
              <a:rPr lang="en-US" dirty="0"/>
              <a:t>Size – the largest Snowflake system is not real big – less than a cabinet of IFX</a:t>
            </a:r>
          </a:p>
          <a:p>
            <a:r>
              <a:rPr lang="en-US" dirty="0"/>
              <a:t>Lack of granularity – scale doubles with each size increment (cannot just add a 1 or more compute units)</a:t>
            </a:r>
          </a:p>
          <a:p>
            <a:r>
              <a:rPr lang="en-US" dirty="0"/>
              <a:t>Multiple marts sharing data use compute and memory resources inefficiently, raising costs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33422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Snowflake’s goal is to keep data in cache and not access data on disk. When forced out to S3, performance falls off significantly.  They are heavily dependent on their cache.</a:t>
            </a:r>
          </a:p>
          <a:p>
            <a:endParaRPr lang="en-US" dirty="0"/>
          </a:p>
          <a:p>
            <a:r>
              <a:rPr lang="en-US" dirty="0"/>
              <a:t>If you bring in frequently updated data, then it will force all queries to disk.</a:t>
            </a:r>
          </a:p>
          <a:p>
            <a:endParaRPr lang="en-US" dirty="0"/>
          </a:p>
          <a:p>
            <a:r>
              <a:rPr lang="en-US" dirty="0"/>
              <a:t>Shown here, all data changes result in New files every time.  Their entire architecture is built on “IMMUTABLE FILES”, or files that cannot be changed.</a:t>
            </a:r>
          </a:p>
          <a:p>
            <a:endParaRPr lang="en-US" dirty="0"/>
          </a:p>
          <a:p>
            <a:r>
              <a:rPr lang="en-US" dirty="0"/>
              <a:t>As shown here, even if change a single byte in a file changes, or data is inserted, it results in both the original file and the new file with changes made.</a:t>
            </a:r>
          </a:p>
          <a:p>
            <a:endParaRPr lang="en-US" dirty="0"/>
          </a:p>
          <a:p>
            <a:r>
              <a:rPr lang="en-US" b="1" dirty="0"/>
              <a:t>Negatives for Snowflake</a:t>
            </a:r>
          </a:p>
          <a:p>
            <a:pPr marL="175308" indent="-175308">
              <a:buFont typeface="Arial" panose="020B0604020202020204" pitchFamily="34" charset="0"/>
              <a:buChar char="•"/>
            </a:pPr>
            <a:r>
              <a:rPr lang="en-US" dirty="0"/>
              <a:t>DML – Inserts, Updates and deletes inherently are more of a challenge when it comes to performance.</a:t>
            </a:r>
          </a:p>
          <a:p>
            <a:pPr marL="175308" indent="-175308">
              <a:buFont typeface="Arial" panose="020B0604020202020204" pitchFamily="34" charset="0"/>
              <a:buChar char="•"/>
            </a:pPr>
            <a:r>
              <a:rPr lang="en-US" dirty="0"/>
              <a:t>Active loads</a:t>
            </a:r>
          </a:p>
          <a:p>
            <a:endParaRPr lang="en-US" dirty="0"/>
          </a:p>
          <a:p>
            <a:r>
              <a:rPr lang="en-US" b="1" dirty="0"/>
              <a:t>Positives for Snowflake</a:t>
            </a:r>
          </a:p>
          <a:p>
            <a:r>
              <a:rPr lang="en-US" dirty="0"/>
              <a:t>Enables easier development of:</a:t>
            </a:r>
          </a:p>
          <a:p>
            <a:r>
              <a:rPr lang="en-US" dirty="0"/>
              <a:t>Zero-copy cloning</a:t>
            </a:r>
          </a:p>
          <a:p>
            <a:r>
              <a:rPr lang="en-US" dirty="0"/>
              <a:t>Time Travel</a:t>
            </a:r>
          </a:p>
          <a:p>
            <a:r>
              <a:rPr lang="en-US" dirty="0" err="1"/>
              <a:t>Multiversion</a:t>
            </a:r>
            <a:r>
              <a:rPr lang="en-US" dirty="0"/>
              <a:t> Concurrency Control (MVCC)</a:t>
            </a:r>
          </a:p>
          <a:p>
            <a:endParaRPr lang="en-US" dirty="0"/>
          </a:p>
          <a:p>
            <a:endParaRPr lang="en-US" dirty="0"/>
          </a:p>
          <a:p>
            <a:pPr defTabSz="934974">
              <a:defRPr/>
            </a:pPr>
            <a:r>
              <a:rPr lang="en-US" b="1" dirty="0">
                <a:latin typeface="Arial Regular"/>
                <a:hlinkClick r:id="rId3"/>
              </a:rPr>
              <a:t>MVCC</a:t>
            </a:r>
            <a:r>
              <a:rPr lang="en-US" b="1" dirty="0">
                <a:latin typeface="Arial Regular"/>
              </a:rPr>
              <a:t> on a block level</a:t>
            </a:r>
            <a:r>
              <a:rPr lang="en-US" dirty="0">
                <a:latin typeface="Arial Regular"/>
              </a:rPr>
              <a:t>. Data blocks in Snowflake are immutable, i.e. micro-partitions are immutable. Each update of the data stored in micro-partition effectively causes a new micro-partition with updated data to be created, and metadata about this event to be written to the </a:t>
            </a:r>
            <a:r>
              <a:rPr lang="en-US" dirty="0" err="1">
                <a:latin typeface="Arial Regular"/>
              </a:rPr>
              <a:t>centralised</a:t>
            </a:r>
            <a:r>
              <a:rPr lang="en-US" dirty="0">
                <a:latin typeface="Arial Regular"/>
              </a:rPr>
              <a:t> metadata storage. This way, MVCC is implemented on a block level. Imagine you read table T at the timestamp X. Query engine requests the metadata store to return all the blocks that existed in table T at the timestamp X, and then read these blocks. If at the later moment Y the update of table data has happened, metadata is updated to reflect this change, so that the query at timestamp Z will read different set of blocks than the query at timestamp X. Old blocks can be stored for 90+ days, if you have enough money to afford it as you will be billed for the cloud storage use of the old blocks. Expired blocks are automatically cleaned up by the cloud services auxiliary processes, so you don’t have to care about it.</a:t>
            </a:r>
          </a:p>
          <a:p>
            <a:endParaRPr lang="en-US" dirty="0"/>
          </a:p>
          <a:p>
            <a:pPr defTabSz="934974">
              <a:defRPr/>
            </a:pPr>
            <a:r>
              <a:rPr lang="en-US" b="1" dirty="0">
                <a:latin typeface="Arial Regular"/>
              </a:rPr>
              <a:t>Only bulk data load</a:t>
            </a:r>
            <a:r>
              <a:rPr lang="en-US" dirty="0">
                <a:latin typeface="Arial Regular"/>
              </a:rPr>
              <a:t>. You remember that modifying even a single field in a single tow causes the whole block of data to be copied? This effectively means the only optimal operational mode for Snowflake is bulk inserts, and the greater the size of your batch, the more optimal will be the data processing and the final data layout. As an example, having an operational data store with Customer table and doing </a:t>
            </a:r>
            <a:r>
              <a:rPr lang="en-US" dirty="0">
                <a:latin typeface="Arial Regular"/>
                <a:hlinkClick r:id="rId4"/>
              </a:rPr>
              <a:t>CDC</a:t>
            </a:r>
            <a:r>
              <a:rPr lang="en-US" dirty="0">
                <a:latin typeface="Arial Regular"/>
              </a:rPr>
              <a:t> that delivers updates of the 0.1% Customer table entries each 5 minutes to your DWH is not possible. You would have to do full table scan for each update, and on the update the Snowflake engine will create a copy of each micro-partition if you’re lucky enough (if the IDs of the customers with changed records are distributed evenly and happen to hit each micro-partition).</a:t>
            </a:r>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11</a:t>
            </a:fld>
            <a:endParaRPr lang="en-US"/>
          </a:p>
        </p:txBody>
      </p:sp>
    </p:spTree>
    <p:extLst>
      <p:ext uri="{BB962C8B-B14F-4D97-AF65-F5344CB8AC3E}">
        <p14:creationId xmlns:p14="http://schemas.microsoft.com/office/powerpoint/2010/main" val="294978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One fundamental difference between snowflake and Teradata is that snowflake is multi–tenant at every layer of their architecture that we just discussed. With Teradata, customers run in their own VPC. Many of our customers require or at least desire that.  Sharing HW and SW with other companies and dealing with possible noisy neighbors could be a concern for many customers.</a:t>
            </a:r>
          </a:p>
          <a:p>
            <a:endParaRPr lang="en-US" dirty="0"/>
          </a:p>
          <a:p>
            <a:r>
              <a:rPr lang="en-US" dirty="0"/>
              <a:t>Snowflake is like a giant hotel, where they pre-provision all of their compute for all customers.  It is like a hotel full of new rooms and they have to keep them full in order to make a profit. Snowflake does offer a virtual private snowflake or VPS, at least on AWS only. VPS was an outcome of the data breach that took place at Capital One.  They won’t mention that to their customers.  Snowflake is actually mentioned in that court document, but I will leave that one alone.</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12</a:t>
            </a:fld>
            <a:endParaRPr lang="en-US"/>
          </a:p>
        </p:txBody>
      </p:sp>
    </p:spTree>
    <p:extLst>
      <p:ext uri="{BB962C8B-B14F-4D97-AF65-F5344CB8AC3E}">
        <p14:creationId xmlns:p14="http://schemas.microsoft.com/office/powerpoint/2010/main" val="410877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3" name="Picture 12">
            <a:extLst>
              <a:ext uri="{FF2B5EF4-FFF2-40B4-BE49-F238E27FC236}">
                <a16:creationId xmlns:a16="http://schemas.microsoft.com/office/drawing/2014/main" id="{EB8E482C-8AB5-C041-9B0E-551B521E04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5CC93E3C-5DE1-4F41-8FCE-45F18B44E8C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AA91ECD1-3BE2-46D2-B27E-03BF14B4651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DD1200A6-ABE9-4C50-AD89-C6BBB5B4390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9" name="Footer Placeholder 4">
            <a:extLst>
              <a:ext uri="{FF2B5EF4-FFF2-40B4-BE49-F238E27FC236}">
                <a16:creationId xmlns:a16="http://schemas.microsoft.com/office/drawing/2014/main" id="{F4C3A0C1-9F90-4BD7-BC26-4FE62B479E9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8" name="Footer Placeholder 4">
            <a:extLst>
              <a:ext uri="{FF2B5EF4-FFF2-40B4-BE49-F238E27FC236}">
                <a16:creationId xmlns:a16="http://schemas.microsoft.com/office/drawing/2014/main" id="{696C5C30-A72A-4032-9CAA-4F6EE2A0015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9" name="Footer Placeholder 4">
            <a:extLst>
              <a:ext uri="{FF2B5EF4-FFF2-40B4-BE49-F238E27FC236}">
                <a16:creationId xmlns:a16="http://schemas.microsoft.com/office/drawing/2014/main" id="{2616711F-DE92-4C66-A026-057663C462B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12" name="Footer Placeholder 4">
            <a:extLst>
              <a:ext uri="{FF2B5EF4-FFF2-40B4-BE49-F238E27FC236}">
                <a16:creationId xmlns:a16="http://schemas.microsoft.com/office/drawing/2014/main" id="{34EF341A-629B-4B64-9518-186E45FB9A63}"/>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17" name="Footer Placeholder 4">
            <a:extLst>
              <a:ext uri="{FF2B5EF4-FFF2-40B4-BE49-F238E27FC236}">
                <a16:creationId xmlns:a16="http://schemas.microsoft.com/office/drawing/2014/main" id="{2866EC61-84F1-4DF3-8E9B-679C59C5668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24C19C2C-84F1-42B6-9E11-17D9FA881C1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pic>
        <p:nvPicPr>
          <p:cNvPr id="17" name="Picture 16">
            <a:extLst>
              <a:ext uri="{FF2B5EF4-FFF2-40B4-BE49-F238E27FC236}">
                <a16:creationId xmlns:a16="http://schemas.microsoft.com/office/drawing/2014/main" id="{3595D010-1CF5-3D4E-8896-C64E3EECB7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4" name="Picture 13">
            <a:extLst>
              <a:ext uri="{FF2B5EF4-FFF2-40B4-BE49-F238E27FC236}">
                <a16:creationId xmlns:a16="http://schemas.microsoft.com/office/drawing/2014/main" id="{B7E49725-4181-B245-A41A-916B3A714F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pic>
        <p:nvPicPr>
          <p:cNvPr id="17" name="Picture 16">
            <a:extLst>
              <a:ext uri="{FF2B5EF4-FFF2-40B4-BE49-F238E27FC236}">
                <a16:creationId xmlns:a16="http://schemas.microsoft.com/office/drawing/2014/main" id="{14A6A5F4-78AB-B44A-9138-A609CC729B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pic>
        <p:nvPicPr>
          <p:cNvPr id="17" name="Picture 16">
            <a:extLst>
              <a:ext uri="{FF2B5EF4-FFF2-40B4-BE49-F238E27FC236}">
                <a16:creationId xmlns:a16="http://schemas.microsoft.com/office/drawing/2014/main" id="{3D2CBD6E-95DF-C948-B621-FC10A0B6EB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9515ABE7-17CD-4B7C-9D86-4F97AE3FA2D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9" name="Picture 8">
            <a:extLst>
              <a:ext uri="{FF2B5EF4-FFF2-40B4-BE49-F238E27FC236}">
                <a16:creationId xmlns:a16="http://schemas.microsoft.com/office/drawing/2014/main" id="{D0A9A4B5-CEDE-214B-838E-123402A5BB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EDF3DD8D-4EC9-4E0B-ADF6-45491B3A162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B6D99AEB-C3A8-4E99-85CA-A1A8AB46F8F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13" name="Picture 12">
            <a:extLst>
              <a:ext uri="{FF2B5EF4-FFF2-40B4-BE49-F238E27FC236}">
                <a16:creationId xmlns:a16="http://schemas.microsoft.com/office/drawing/2014/main" id="{2918B47A-02F0-D746-842E-5321E27C8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92C4158C-E265-4FFC-AC5C-0FBAB30817C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7" name="Footer Placeholder 4">
            <a:extLst>
              <a:ext uri="{FF2B5EF4-FFF2-40B4-BE49-F238E27FC236}">
                <a16:creationId xmlns:a16="http://schemas.microsoft.com/office/drawing/2014/main" id="{5BEC34AB-DE16-418E-BA9D-D312E1EAAFE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6" name="Footer Placeholder 4">
            <a:extLst>
              <a:ext uri="{FF2B5EF4-FFF2-40B4-BE49-F238E27FC236}">
                <a16:creationId xmlns:a16="http://schemas.microsoft.com/office/drawing/2014/main" id="{38114BC9-4A80-4E01-B292-E57912FEDD3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14" name="Footer Placeholder 4">
            <a:extLst>
              <a:ext uri="{FF2B5EF4-FFF2-40B4-BE49-F238E27FC236}">
                <a16:creationId xmlns:a16="http://schemas.microsoft.com/office/drawing/2014/main" id="{BF36B48C-E8F3-4897-A056-EB1B1B9532C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24" name="Footer Placeholder 4">
            <a:extLst>
              <a:ext uri="{FF2B5EF4-FFF2-40B4-BE49-F238E27FC236}">
                <a16:creationId xmlns:a16="http://schemas.microsoft.com/office/drawing/2014/main" id="{4CF66162-89F7-41FA-8D17-6290D8101A4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8" name="Footer Placeholder 4">
            <a:extLst>
              <a:ext uri="{FF2B5EF4-FFF2-40B4-BE49-F238E27FC236}">
                <a16:creationId xmlns:a16="http://schemas.microsoft.com/office/drawing/2014/main" id="{ED042E38-B004-40CB-997D-A225D72111F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7" name="Footer Placeholder 4">
            <a:extLst>
              <a:ext uri="{FF2B5EF4-FFF2-40B4-BE49-F238E27FC236}">
                <a16:creationId xmlns:a16="http://schemas.microsoft.com/office/drawing/2014/main" id="{2D6938F3-74C3-4C7D-9B11-88BD3EF0FC25}"/>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CA1F339-282A-274A-B056-E6BB6C97AE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53174" y="5593738"/>
            <a:ext cx="1787250" cy="339352"/>
          </a:xfrm>
          <a:prstGeom prst="rect">
            <a:avLst/>
          </a:prstGeom>
        </p:spPr>
      </p:pic>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6" name="Footer Placeholder 4">
            <a:extLst>
              <a:ext uri="{FF2B5EF4-FFF2-40B4-BE49-F238E27FC236}">
                <a16:creationId xmlns:a16="http://schemas.microsoft.com/office/drawing/2014/main" id="{A91AA9C2-39F8-457F-BDEF-991B5628A36E}"/>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8E7FD007-17CE-4DFF-A13A-7F59480ADB7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C1F5EB0A-BFE6-4AB3-ABF8-42C5D90A606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F2F35028-33C3-4A08-AFDD-72C12A51069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36278329-7369-44F2-962E-92DD9251F3E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BFB9157-0ECA-41A4-9CD1-233FDE26456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pic>
        <p:nvPicPr>
          <p:cNvPr id="10" name="Picture 9">
            <a:extLst>
              <a:ext uri="{FF2B5EF4-FFF2-40B4-BE49-F238E27FC236}">
                <a16:creationId xmlns:a16="http://schemas.microsoft.com/office/drawing/2014/main" id="{4B2EF615-7F4A-F144-85AA-BCD44A6193BA}"/>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0.png"/><Relationship Id="rId7"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http://cdn.onlinewebfonts.com/svg/img_343679.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39C1A-94A4-DC48-B74D-AE83F3A2FF51}"/>
              </a:ext>
            </a:extLst>
          </p:cNvPr>
          <p:cNvSpPr>
            <a:spLocks noGrp="1"/>
          </p:cNvSpPr>
          <p:nvPr>
            <p:ph type="body" sz="quarter" idx="10"/>
          </p:nvPr>
        </p:nvSpPr>
        <p:spPr/>
        <p:txBody>
          <a:bodyPr/>
          <a:lstStyle/>
          <a:p>
            <a:r>
              <a:rPr lang="en-US" dirty="0"/>
              <a:t>Data–Driven Approach to a Successful Cloud Migration</a:t>
            </a:r>
          </a:p>
        </p:txBody>
      </p:sp>
      <p:sp>
        <p:nvSpPr>
          <p:cNvPr id="3" name="Text Placeholder 2">
            <a:extLst>
              <a:ext uri="{FF2B5EF4-FFF2-40B4-BE49-F238E27FC236}">
                <a16:creationId xmlns:a16="http://schemas.microsoft.com/office/drawing/2014/main" id="{85824FD6-DE1D-6446-BDBF-47A79282695D}"/>
              </a:ext>
            </a:extLst>
          </p:cNvPr>
          <p:cNvSpPr>
            <a:spLocks noGrp="1"/>
          </p:cNvSpPr>
          <p:nvPr>
            <p:ph type="body" sz="quarter" idx="14"/>
          </p:nvPr>
        </p:nvSpPr>
        <p:spPr/>
        <p:txBody>
          <a:bodyPr/>
          <a:lstStyle/>
          <a:p>
            <a:r>
              <a:rPr lang="en-US" dirty="0">
                <a:solidFill>
                  <a:schemeClr val="bg1">
                    <a:lumMod val="95000"/>
                  </a:schemeClr>
                </a:solidFill>
              </a:rPr>
              <a:t>{{</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[1:2]}}</a:t>
            </a:r>
          </a:p>
          <a:p>
            <a:r>
              <a:rPr lang="en-US" dirty="0">
                <a:solidFill>
                  <a:schemeClr val="bg1">
                    <a:lumMod val="95000"/>
                  </a:schemeClr>
                </a:solidFill>
              </a:rPr>
              <a:t>Analysis for System:  {{</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[1:1]}}</a:t>
            </a:r>
          </a:p>
        </p:txBody>
      </p:sp>
      <p:sp>
        <p:nvSpPr>
          <p:cNvPr id="5" name="Text Placeholder 2">
            <a:extLst>
              <a:ext uri="{FF2B5EF4-FFF2-40B4-BE49-F238E27FC236}">
                <a16:creationId xmlns:a16="http://schemas.microsoft.com/office/drawing/2014/main" id="{E98065F4-542E-2343-A71D-EE5A2D599702}"/>
              </a:ext>
            </a:extLst>
          </p:cNvPr>
          <p:cNvSpPr txBox="1">
            <a:spLocks/>
          </p:cNvSpPr>
          <p:nvPr/>
        </p:nvSpPr>
        <p:spPr bwMode="gray">
          <a:xfrm>
            <a:off x="5070677" y="5009298"/>
            <a:ext cx="6571596" cy="716003"/>
          </a:xfrm>
          <a:prstGeom prst="rect">
            <a:avLst/>
          </a:prstGeom>
          <a:noFill/>
        </p:spPr>
        <p:txBody>
          <a:bodyPr vert="horz" wrap="square" lIns="91440" tIns="0" rIns="91440" bIns="0" rtlCol="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800"/>
              </a:spcAft>
              <a:buFont typeface="Arial" panose="020B0604020202020204" pitchFamily="34" charset="0"/>
              <a:buChar char="​"/>
              <a:tabLst/>
              <a:defRPr sz="2400" b="0" kern="1200">
                <a:solidFill>
                  <a:schemeClr val="bg1"/>
                </a:solidFill>
                <a:latin typeface="+mn-lt"/>
                <a:ea typeface="+mn-ea"/>
                <a:cs typeface="+mn-cs"/>
              </a:defRPr>
            </a:lvl2pPr>
            <a:lvl3pPr marL="0" indent="0" algn="l" defTabSz="914400" rtl="0" eaLnBrk="1" latinLnBrk="0" hangingPunct="1">
              <a:lnSpc>
                <a:spcPct val="100000"/>
              </a:lnSpc>
              <a:spcBef>
                <a:spcPts val="600"/>
              </a:spcBef>
              <a:spcAft>
                <a:spcPts val="800"/>
              </a:spcAft>
              <a:buFont typeface="Arial" panose="020B0604020202020204" pitchFamily="34" charset="0"/>
              <a:buChar char="​"/>
              <a:tabLst/>
              <a:defRPr sz="1800" b="1" kern="1200">
                <a:solidFill>
                  <a:schemeClr val="bg1">
                    <a:lumMod val="85000"/>
                  </a:schemeClr>
                </a:solidFill>
                <a:latin typeface="+mn-lt"/>
                <a:ea typeface="+mn-ea"/>
                <a:cs typeface="+mn-cs"/>
              </a:defRPr>
            </a:lvl3pPr>
            <a:lvl4pPr marL="0" indent="0" algn="l" defTabSz="914400" rtl="0" eaLnBrk="1" latinLnBrk="0" hangingPunct="1">
              <a:lnSpc>
                <a:spcPct val="100000"/>
              </a:lnSpc>
              <a:spcBef>
                <a:spcPts val="200"/>
              </a:spcBef>
              <a:spcAft>
                <a:spcPts val="800"/>
              </a:spcAft>
              <a:buFont typeface="Arial" panose="020B0604020202020204" pitchFamily="34" charset="0"/>
              <a:buChar char="​"/>
              <a:tabLst/>
              <a:defRPr sz="1800" b="0" kern="1200">
                <a:solidFill>
                  <a:schemeClr val="bg1">
                    <a:lumMod val="85000"/>
                  </a:schemeClr>
                </a:solidFill>
                <a:latin typeface="+mn-lt"/>
                <a:ea typeface="+mn-ea"/>
                <a:cs typeface="+mn-cs"/>
              </a:defRPr>
            </a:lvl4pPr>
            <a:lvl5pPr marL="0" indent="0" algn="l" defTabSz="914400" rtl="0" eaLnBrk="1" latinLnBrk="0" hangingPunct="1">
              <a:lnSpc>
                <a:spcPct val="100000"/>
              </a:lnSpc>
              <a:spcBef>
                <a:spcPts val="200"/>
              </a:spcBef>
              <a:spcAft>
                <a:spcPts val="800"/>
              </a:spcAft>
              <a:buFont typeface="Arial" panose="020B0604020202020204" pitchFamily="34" charset="0"/>
              <a:buChar char="​"/>
              <a:tabLst/>
              <a:defRPr sz="1800" b="0" kern="1200">
                <a:solidFill>
                  <a:schemeClr val="bg1">
                    <a:lumMod val="85000"/>
                  </a:schemeClr>
                </a:solidFill>
                <a:latin typeface="+mn-lt"/>
                <a:ea typeface="+mn-ea"/>
                <a:cs typeface="+mn-cs"/>
              </a:defRPr>
            </a:lvl5pPr>
            <a:lvl6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6pPr>
            <a:lvl7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7pPr>
            <a:lvl8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8pPr>
            <a:lvl9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9pPr>
          </a:lstStyle>
          <a:p>
            <a:r>
              <a:rPr lang="en-US" sz="2000" dirty="0"/>
              <a:t>{{</a:t>
            </a:r>
            <a:r>
              <a:rPr lang="en-US" sz="2000" dirty="0" err="1"/>
              <a:t>val:sf</a:t>
            </a:r>
            <a:r>
              <a:rPr lang="en-US" sz="2000" dirty="0"/>
              <a:t>--</a:t>
            </a:r>
            <a:r>
              <a:rPr lang="en-US" sz="2000" dirty="0" err="1"/>
              <a:t>intro.csv</a:t>
            </a:r>
            <a:r>
              <a:rPr lang="en-US" sz="2000" dirty="0"/>
              <a:t>[1:8]}}, {{</a:t>
            </a:r>
            <a:r>
              <a:rPr lang="en-US" sz="2000" dirty="0" err="1"/>
              <a:t>val:sf</a:t>
            </a:r>
            <a:r>
              <a:rPr lang="en-US" sz="2000" dirty="0"/>
              <a:t>--</a:t>
            </a:r>
            <a:r>
              <a:rPr lang="en-US" sz="2000" dirty="0" err="1"/>
              <a:t>intro.csv</a:t>
            </a:r>
            <a:r>
              <a:rPr lang="en-US" sz="2000" dirty="0"/>
              <a:t>[1:9]}} </a:t>
            </a:r>
          </a:p>
          <a:p>
            <a:r>
              <a:rPr lang="en-US" sz="2000" dirty="0"/>
              <a:t>{{</a:t>
            </a:r>
            <a:r>
              <a:rPr lang="en-US" sz="2000" dirty="0" err="1"/>
              <a:t>val:sf</a:t>
            </a:r>
            <a:r>
              <a:rPr lang="en-US" sz="2000" dirty="0"/>
              <a:t>--</a:t>
            </a:r>
            <a:r>
              <a:rPr lang="en-US" sz="2000" dirty="0" err="1"/>
              <a:t>intro.csv</a:t>
            </a:r>
            <a:r>
              <a:rPr lang="en-US" sz="2000" dirty="0"/>
              <a:t>[1:7]}}</a:t>
            </a:r>
          </a:p>
        </p:txBody>
      </p:sp>
    </p:spTree>
    <p:extLst>
      <p:ext uri="{BB962C8B-B14F-4D97-AF65-F5344CB8AC3E}">
        <p14:creationId xmlns:p14="http://schemas.microsoft.com/office/powerpoint/2010/main" val="2644721122"/>
      </p:ext>
    </p:extLst>
  </p:cSld>
  <p:clrMapOvr>
    <a:masterClrMapping/>
  </p:clrMapOvr>
  <mc:AlternateContent xmlns:mc="http://schemas.openxmlformats.org/markup-compatibility/2006" xmlns:p14="http://schemas.microsoft.com/office/powerpoint/2010/main">
    <mc:Choice Requires="p14">
      <p:transition spd="med" p14:dur="700" advTm="49014">
        <p:fade/>
      </p:transition>
    </mc:Choice>
    <mc:Fallback xmlns="">
      <p:transition spd="med" advTm="490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6E9D4DA8-12AD-8846-97D6-58BE1CD2E3D6}"/>
              </a:ext>
            </a:extLst>
          </p:cNvPr>
          <p:cNvGrpSpPr/>
          <p:nvPr/>
        </p:nvGrpSpPr>
        <p:grpSpPr>
          <a:xfrm>
            <a:off x="2389676" y="1788560"/>
            <a:ext cx="900607" cy="884818"/>
            <a:chOff x="5362099" y="4718001"/>
            <a:chExt cx="900607" cy="884818"/>
          </a:xfrm>
        </p:grpSpPr>
        <p:sp>
          <p:nvSpPr>
            <p:cNvPr id="246" name="Rounded Rectangle 245">
              <a:extLst>
                <a:ext uri="{FF2B5EF4-FFF2-40B4-BE49-F238E27FC236}">
                  <a16:creationId xmlns:a16="http://schemas.microsoft.com/office/drawing/2014/main" id="{FA1A29C5-FAAB-984C-8DD9-232633DD4A65}"/>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47" name="Group 246">
              <a:extLst>
                <a:ext uri="{FF2B5EF4-FFF2-40B4-BE49-F238E27FC236}">
                  <a16:creationId xmlns:a16="http://schemas.microsoft.com/office/drawing/2014/main" id="{A777921E-120B-B643-A4DE-CE2E737E201F}"/>
                </a:ext>
              </a:extLst>
            </p:cNvPr>
            <p:cNvGrpSpPr/>
            <p:nvPr/>
          </p:nvGrpSpPr>
          <p:grpSpPr>
            <a:xfrm>
              <a:off x="5362099" y="4874001"/>
              <a:ext cx="900607" cy="531875"/>
              <a:chOff x="3875887" y="2212724"/>
              <a:chExt cx="900607" cy="531875"/>
            </a:xfrm>
          </p:grpSpPr>
          <p:grpSp>
            <p:nvGrpSpPr>
              <p:cNvPr id="248" name="Group 247">
                <a:extLst>
                  <a:ext uri="{FF2B5EF4-FFF2-40B4-BE49-F238E27FC236}">
                    <a16:creationId xmlns:a16="http://schemas.microsoft.com/office/drawing/2014/main" id="{7B7479C7-1EDD-4B42-BACB-00DB22DDBF5F}"/>
                  </a:ext>
                </a:extLst>
              </p:cNvPr>
              <p:cNvGrpSpPr/>
              <p:nvPr/>
            </p:nvGrpSpPr>
            <p:grpSpPr>
              <a:xfrm>
                <a:off x="4051118" y="2495590"/>
                <a:ext cx="550146" cy="249009"/>
                <a:chOff x="910666" y="2647990"/>
                <a:chExt cx="550146" cy="249009"/>
              </a:xfrm>
              <a:solidFill>
                <a:schemeClr val="accent1"/>
              </a:solidFill>
            </p:grpSpPr>
            <p:sp>
              <p:nvSpPr>
                <p:cNvPr id="250" name="Oval 249">
                  <a:extLst>
                    <a:ext uri="{FF2B5EF4-FFF2-40B4-BE49-F238E27FC236}">
                      <a16:creationId xmlns:a16="http://schemas.microsoft.com/office/drawing/2014/main" id="{F5FB4E4E-2549-CC40-A2A2-1BD626D2A119}"/>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251" name="Oval 250">
                  <a:extLst>
                    <a:ext uri="{FF2B5EF4-FFF2-40B4-BE49-F238E27FC236}">
                      <a16:creationId xmlns:a16="http://schemas.microsoft.com/office/drawing/2014/main" id="{2D7AEF6D-B6AE-A643-987C-DDA94565D208}"/>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249" name="TextBox 248">
                <a:extLst>
                  <a:ext uri="{FF2B5EF4-FFF2-40B4-BE49-F238E27FC236}">
                    <a16:creationId xmlns:a16="http://schemas.microsoft.com/office/drawing/2014/main" id="{FC2EF650-647D-DD43-ADE6-DCDA67121836}"/>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155" name="Group 154">
            <a:extLst>
              <a:ext uri="{FF2B5EF4-FFF2-40B4-BE49-F238E27FC236}">
                <a16:creationId xmlns:a16="http://schemas.microsoft.com/office/drawing/2014/main" id="{9EB2D395-1AB2-8B46-A9DC-E36F03EA0BEA}"/>
              </a:ext>
            </a:extLst>
          </p:cNvPr>
          <p:cNvGrpSpPr/>
          <p:nvPr/>
        </p:nvGrpSpPr>
        <p:grpSpPr>
          <a:xfrm>
            <a:off x="2389675" y="1659469"/>
            <a:ext cx="900607" cy="1143000"/>
            <a:chOff x="3875888" y="1659469"/>
            <a:chExt cx="900607" cy="1143000"/>
          </a:xfrm>
        </p:grpSpPr>
        <p:sp>
          <p:nvSpPr>
            <p:cNvPr id="156" name="Rounded Rectangle 155">
              <a:extLst>
                <a:ext uri="{FF2B5EF4-FFF2-40B4-BE49-F238E27FC236}">
                  <a16:creationId xmlns:a16="http://schemas.microsoft.com/office/drawing/2014/main" id="{1EF248D7-D42F-874D-A90A-03E834578303}"/>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5" name="Group 164">
              <a:extLst>
                <a:ext uri="{FF2B5EF4-FFF2-40B4-BE49-F238E27FC236}">
                  <a16:creationId xmlns:a16="http://schemas.microsoft.com/office/drawing/2014/main" id="{898C6184-A550-BE47-8D96-62CE90D13B23}"/>
                </a:ext>
              </a:extLst>
            </p:cNvPr>
            <p:cNvGrpSpPr/>
            <p:nvPr/>
          </p:nvGrpSpPr>
          <p:grpSpPr>
            <a:xfrm>
              <a:off x="3875888" y="1815469"/>
              <a:ext cx="900607" cy="831001"/>
              <a:chOff x="3875887" y="2212724"/>
              <a:chExt cx="900607" cy="831001"/>
            </a:xfrm>
          </p:grpSpPr>
          <p:grpSp>
            <p:nvGrpSpPr>
              <p:cNvPr id="166" name="Group 165">
                <a:extLst>
                  <a:ext uri="{FF2B5EF4-FFF2-40B4-BE49-F238E27FC236}">
                    <a16:creationId xmlns:a16="http://schemas.microsoft.com/office/drawing/2014/main" id="{6284C8C6-33DB-F04F-AA72-D05D9F4EFD57}"/>
                  </a:ext>
                </a:extLst>
              </p:cNvPr>
              <p:cNvGrpSpPr/>
              <p:nvPr/>
            </p:nvGrpSpPr>
            <p:grpSpPr>
              <a:xfrm>
                <a:off x="4051118" y="2495590"/>
                <a:ext cx="550146" cy="548135"/>
                <a:chOff x="910666" y="2647990"/>
                <a:chExt cx="550146" cy="548135"/>
              </a:xfrm>
              <a:solidFill>
                <a:schemeClr val="accent1"/>
              </a:solidFill>
            </p:grpSpPr>
            <p:sp>
              <p:nvSpPr>
                <p:cNvPr id="193" name="Oval 192">
                  <a:extLst>
                    <a:ext uri="{FF2B5EF4-FFF2-40B4-BE49-F238E27FC236}">
                      <a16:creationId xmlns:a16="http://schemas.microsoft.com/office/drawing/2014/main" id="{E4BDA498-B1F6-B742-9DA4-FB289FDF1FE1}"/>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94" name="Oval 193">
                  <a:extLst>
                    <a:ext uri="{FF2B5EF4-FFF2-40B4-BE49-F238E27FC236}">
                      <a16:creationId xmlns:a16="http://schemas.microsoft.com/office/drawing/2014/main" id="{104F8304-F91B-3B4E-A51F-66B757A9523C}"/>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95" name="Oval 194">
                  <a:extLst>
                    <a:ext uri="{FF2B5EF4-FFF2-40B4-BE49-F238E27FC236}">
                      <a16:creationId xmlns:a16="http://schemas.microsoft.com/office/drawing/2014/main" id="{8F497BA9-AE28-0442-B0FB-119135BED8BE}"/>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96" name="Oval 195">
                  <a:extLst>
                    <a:ext uri="{FF2B5EF4-FFF2-40B4-BE49-F238E27FC236}">
                      <a16:creationId xmlns:a16="http://schemas.microsoft.com/office/drawing/2014/main" id="{0129B028-AC07-7941-B682-C5FBDDCB256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81" name="TextBox 180">
                <a:extLst>
                  <a:ext uri="{FF2B5EF4-FFF2-40B4-BE49-F238E27FC236}">
                    <a16:creationId xmlns:a16="http://schemas.microsoft.com/office/drawing/2014/main" id="{0110C2E1-73BF-D841-BBC5-650010960B9F}"/>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sp>
        <p:nvSpPr>
          <p:cNvPr id="126" name="Rounded Rectangle 125">
            <a:extLst>
              <a:ext uri="{FF2B5EF4-FFF2-40B4-BE49-F238E27FC236}">
                <a16:creationId xmlns:a16="http://schemas.microsoft.com/office/drawing/2014/main" id="{388AE7B9-08C9-4540-B48D-3F9AEDB5C896}"/>
              </a:ext>
            </a:extLst>
          </p:cNvPr>
          <p:cNvSpPr/>
          <p:nvPr/>
        </p:nvSpPr>
        <p:spPr>
          <a:xfrm>
            <a:off x="3586416" y="4718001"/>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4" name="Rounded Rectangle 153">
            <a:extLst>
              <a:ext uri="{FF2B5EF4-FFF2-40B4-BE49-F238E27FC236}">
                <a16:creationId xmlns:a16="http://schemas.microsoft.com/office/drawing/2014/main" id="{4CAF595E-6BCC-174D-8262-A96D2E18937A}"/>
              </a:ext>
            </a:extLst>
          </p:cNvPr>
          <p:cNvSpPr/>
          <p:nvPr/>
        </p:nvSpPr>
        <p:spPr>
          <a:xfrm>
            <a:off x="2389676" y="4724024"/>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pic>
        <p:nvPicPr>
          <p:cNvPr id="3074" name="Picture 2">
            <a:extLst>
              <a:ext uri="{FF2B5EF4-FFF2-40B4-BE49-F238E27FC236}">
                <a16:creationId xmlns:a16="http://schemas.microsoft.com/office/drawing/2014/main" id="{0EE95FB8-26E6-374C-AC54-A65B0E7B27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5116" y="1236683"/>
            <a:ext cx="651846" cy="3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1C6D7E-2955-2440-8DFC-E28D99C442F3}"/>
              </a:ext>
            </a:extLst>
          </p:cNvPr>
          <p:cNvPicPr>
            <a:picLocks noChangeAspect="1"/>
          </p:cNvPicPr>
          <p:nvPr/>
        </p:nvPicPr>
        <p:blipFill>
          <a:blip r:embed="rId5">
            <a:duotone>
              <a:schemeClr val="accent2">
                <a:shade val="45000"/>
                <a:satMod val="135000"/>
              </a:schemeClr>
              <a:prstClr val="white"/>
            </a:duotone>
          </a:blip>
          <a:stretch>
            <a:fillRect/>
          </a:stretch>
        </p:blipFill>
        <p:spPr>
          <a:xfrm>
            <a:off x="4186491" y="1314777"/>
            <a:ext cx="279400" cy="254000"/>
          </a:xfrm>
          <a:prstGeom prst="rect">
            <a:avLst/>
          </a:prstGeom>
        </p:spPr>
      </p:pic>
      <p:cxnSp>
        <p:nvCxnSpPr>
          <p:cNvPr id="191" name="Straight Arrow Connector 190">
            <a:extLst>
              <a:ext uri="{FF2B5EF4-FFF2-40B4-BE49-F238E27FC236}">
                <a16:creationId xmlns:a16="http://schemas.microsoft.com/office/drawing/2014/main" id="{3557E068-386D-9946-8F80-0447E8DE5F8C}"/>
              </a:ext>
            </a:extLst>
          </p:cNvPr>
          <p:cNvCxnSpPr>
            <a:cxnSpLocks/>
          </p:cNvCxnSpPr>
          <p:nvPr/>
        </p:nvCxnSpPr>
        <p:spPr>
          <a:xfrm flipH="1">
            <a:off x="3226514" y="3807083"/>
            <a:ext cx="2192380" cy="1"/>
          </a:xfrm>
          <a:prstGeom prst="straightConnector1">
            <a:avLst/>
          </a:prstGeom>
          <a:ln w="127000">
            <a:solidFill>
              <a:schemeClr val="accent3"/>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28B649E-ABE7-644F-A9FD-B8C36DA1D2CE}"/>
              </a:ext>
            </a:extLst>
          </p:cNvPr>
          <p:cNvSpPr>
            <a:spLocks noGrp="1"/>
          </p:cNvSpPr>
          <p:nvPr>
            <p:ph type="body" sz="quarter" idx="11"/>
          </p:nvPr>
        </p:nvSpPr>
        <p:spPr>
          <a:xfrm>
            <a:off x="576072" y="892790"/>
            <a:ext cx="11033760" cy="813548"/>
          </a:xfrm>
        </p:spPr>
        <p:txBody>
          <a:bodyPr/>
          <a:lstStyle/>
          <a:p>
            <a:r>
              <a:rPr lang="en-US"/>
              <a:t>Unidirectional Scaling</a:t>
            </a:r>
            <a:endParaRPr lang="en-US" dirty="0"/>
          </a:p>
        </p:txBody>
      </p:sp>
      <p:sp>
        <p:nvSpPr>
          <p:cNvPr id="4" name="Title 3">
            <a:extLst>
              <a:ext uri="{FF2B5EF4-FFF2-40B4-BE49-F238E27FC236}">
                <a16:creationId xmlns:a16="http://schemas.microsoft.com/office/drawing/2014/main" id="{545C781D-ECFA-0D41-982A-90BD9CCC51B2}"/>
              </a:ext>
            </a:extLst>
          </p:cNvPr>
          <p:cNvSpPr>
            <a:spLocks noGrp="1"/>
          </p:cNvSpPr>
          <p:nvPr>
            <p:ph type="title"/>
          </p:nvPr>
        </p:nvSpPr>
        <p:spPr/>
        <p:txBody>
          <a:bodyPr/>
          <a:lstStyle/>
          <a:p>
            <a:r>
              <a:rPr lang="en-US" dirty="0"/>
              <a:t>Snowflake Virtual Data Warehouses</a:t>
            </a:r>
            <a:br>
              <a:rPr lang="en-US" dirty="0"/>
            </a:br>
            <a:endParaRPr lang="en-US" dirty="0"/>
          </a:p>
        </p:txBody>
      </p:sp>
      <p:sp>
        <p:nvSpPr>
          <p:cNvPr id="66" name="Oval 65">
            <a:extLst>
              <a:ext uri="{FF2B5EF4-FFF2-40B4-BE49-F238E27FC236}">
                <a16:creationId xmlns:a16="http://schemas.microsoft.com/office/drawing/2014/main" id="{EC46D4D6-11BC-3B47-AB42-DF019FD983A3}"/>
              </a:ext>
            </a:extLst>
          </p:cNvPr>
          <p:cNvSpPr/>
          <p:nvPr/>
        </p:nvSpPr>
        <p:spPr>
          <a:xfrm>
            <a:off x="3675062" y="3166256"/>
            <a:ext cx="1302258" cy="1302258"/>
          </a:xfrm>
          <a:prstGeom prst="ellipse">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9" name="Group 28">
            <a:extLst>
              <a:ext uri="{FF2B5EF4-FFF2-40B4-BE49-F238E27FC236}">
                <a16:creationId xmlns:a16="http://schemas.microsoft.com/office/drawing/2014/main" id="{D35E2CDF-D5AC-094D-B32A-CC3254BECC5D}"/>
              </a:ext>
            </a:extLst>
          </p:cNvPr>
          <p:cNvGrpSpPr/>
          <p:nvPr/>
        </p:nvGrpSpPr>
        <p:grpSpPr>
          <a:xfrm>
            <a:off x="5362099" y="1659469"/>
            <a:ext cx="1479550" cy="1143000"/>
            <a:chOff x="5362099" y="1659469"/>
            <a:chExt cx="1479550" cy="1143000"/>
          </a:xfrm>
        </p:grpSpPr>
        <p:sp>
          <p:nvSpPr>
            <p:cNvPr id="82" name="Rounded Rectangle 81">
              <a:extLst>
                <a:ext uri="{FF2B5EF4-FFF2-40B4-BE49-F238E27FC236}">
                  <a16:creationId xmlns:a16="http://schemas.microsoft.com/office/drawing/2014/main" id="{3F57D0D1-37F3-CC43-88D1-2795489C9093}"/>
                </a:ext>
              </a:extLst>
            </p:cNvPr>
            <p:cNvSpPr/>
            <p:nvPr/>
          </p:nvSpPr>
          <p:spPr>
            <a:xfrm>
              <a:off x="536209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4" name="Group 83">
              <a:extLst>
                <a:ext uri="{FF2B5EF4-FFF2-40B4-BE49-F238E27FC236}">
                  <a16:creationId xmlns:a16="http://schemas.microsoft.com/office/drawing/2014/main" id="{D2814199-4EB4-3548-A791-179EF6F035AF}"/>
                </a:ext>
              </a:extLst>
            </p:cNvPr>
            <p:cNvGrpSpPr/>
            <p:nvPr/>
          </p:nvGrpSpPr>
          <p:grpSpPr>
            <a:xfrm>
              <a:off x="5525664" y="1815469"/>
              <a:ext cx="1152420" cy="831001"/>
              <a:chOff x="6219266" y="2212724"/>
              <a:chExt cx="1152420" cy="831001"/>
            </a:xfrm>
          </p:grpSpPr>
          <p:grpSp>
            <p:nvGrpSpPr>
              <p:cNvPr id="81" name="Group 80">
                <a:extLst>
                  <a:ext uri="{FF2B5EF4-FFF2-40B4-BE49-F238E27FC236}">
                    <a16:creationId xmlns:a16="http://schemas.microsoft.com/office/drawing/2014/main" id="{D6275B5D-3A57-F547-BEA7-9B6039ADD8D6}"/>
                  </a:ext>
                </a:extLst>
              </p:cNvPr>
              <p:cNvGrpSpPr/>
              <p:nvPr/>
            </p:nvGrpSpPr>
            <p:grpSpPr>
              <a:xfrm>
                <a:off x="6219266" y="2495590"/>
                <a:ext cx="1152420" cy="548135"/>
                <a:chOff x="910666" y="2647990"/>
                <a:chExt cx="1152420" cy="548135"/>
              </a:xfrm>
              <a:solidFill>
                <a:schemeClr val="accent3"/>
              </a:solidFill>
            </p:grpSpPr>
            <p:sp>
              <p:nvSpPr>
                <p:cNvPr id="73" name="Oval 72">
                  <a:extLst>
                    <a:ext uri="{FF2B5EF4-FFF2-40B4-BE49-F238E27FC236}">
                      <a16:creationId xmlns:a16="http://schemas.microsoft.com/office/drawing/2014/main" id="{D55433CD-E4D6-E14A-9F5C-C521B17007A8}"/>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74" name="Oval 73">
                  <a:extLst>
                    <a:ext uri="{FF2B5EF4-FFF2-40B4-BE49-F238E27FC236}">
                      <a16:creationId xmlns:a16="http://schemas.microsoft.com/office/drawing/2014/main" id="{9366F5B3-34F9-9646-913B-038CDE03CE1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75" name="Oval 74">
                  <a:extLst>
                    <a:ext uri="{FF2B5EF4-FFF2-40B4-BE49-F238E27FC236}">
                      <a16:creationId xmlns:a16="http://schemas.microsoft.com/office/drawing/2014/main" id="{3DAE116E-7231-F140-BD82-9576A0ABFDA3}"/>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76" name="Oval 75">
                  <a:extLst>
                    <a:ext uri="{FF2B5EF4-FFF2-40B4-BE49-F238E27FC236}">
                      <a16:creationId xmlns:a16="http://schemas.microsoft.com/office/drawing/2014/main" id="{C2A60F9D-4C65-2D43-93EB-24FF1DD9DF5A}"/>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77" name="Oval 76">
                  <a:extLst>
                    <a:ext uri="{FF2B5EF4-FFF2-40B4-BE49-F238E27FC236}">
                      <a16:creationId xmlns:a16="http://schemas.microsoft.com/office/drawing/2014/main" id="{44DDFCFD-7555-3B4E-97FC-AFEC57169A7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78" name="Oval 77">
                  <a:extLst>
                    <a:ext uri="{FF2B5EF4-FFF2-40B4-BE49-F238E27FC236}">
                      <a16:creationId xmlns:a16="http://schemas.microsoft.com/office/drawing/2014/main" id="{75B1ED8B-A204-8041-934B-47222133EAD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79" name="Oval 78">
                  <a:extLst>
                    <a:ext uri="{FF2B5EF4-FFF2-40B4-BE49-F238E27FC236}">
                      <a16:creationId xmlns:a16="http://schemas.microsoft.com/office/drawing/2014/main" id="{7C566E81-C867-014E-AAAA-D22D5BC38A35}"/>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80" name="Oval 79">
                  <a:extLst>
                    <a:ext uri="{FF2B5EF4-FFF2-40B4-BE49-F238E27FC236}">
                      <a16:creationId xmlns:a16="http://schemas.microsoft.com/office/drawing/2014/main" id="{CCE8C140-473E-ED42-9B61-8FE59D3E9949}"/>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83" name="TextBox 82">
                <a:extLst>
                  <a:ext uri="{FF2B5EF4-FFF2-40B4-BE49-F238E27FC236}">
                    <a16:creationId xmlns:a16="http://schemas.microsoft.com/office/drawing/2014/main" id="{97503037-2CD8-F34C-9437-831351C288C9}"/>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8" name="Group 7">
            <a:extLst>
              <a:ext uri="{FF2B5EF4-FFF2-40B4-BE49-F238E27FC236}">
                <a16:creationId xmlns:a16="http://schemas.microsoft.com/office/drawing/2014/main" id="{D24FF8FF-AF77-FC47-9AB2-7C83F51BE44C}"/>
              </a:ext>
            </a:extLst>
          </p:cNvPr>
          <p:cNvGrpSpPr/>
          <p:nvPr/>
        </p:nvGrpSpPr>
        <p:grpSpPr>
          <a:xfrm>
            <a:off x="6953779" y="1659469"/>
            <a:ext cx="1479550" cy="1143000"/>
            <a:chOff x="6953779" y="1659469"/>
            <a:chExt cx="1479550" cy="1143000"/>
          </a:xfrm>
        </p:grpSpPr>
        <p:sp>
          <p:nvSpPr>
            <p:cNvPr id="87" name="Rounded Rectangle 86">
              <a:extLst>
                <a:ext uri="{FF2B5EF4-FFF2-40B4-BE49-F238E27FC236}">
                  <a16:creationId xmlns:a16="http://schemas.microsoft.com/office/drawing/2014/main" id="{FF0B93D6-ECDA-1E40-99C3-21E8A5A1B50B}"/>
                </a:ext>
              </a:extLst>
            </p:cNvPr>
            <p:cNvSpPr/>
            <p:nvPr/>
          </p:nvSpPr>
          <p:spPr>
            <a:xfrm>
              <a:off x="695377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8" name="Group 87">
              <a:extLst>
                <a:ext uri="{FF2B5EF4-FFF2-40B4-BE49-F238E27FC236}">
                  <a16:creationId xmlns:a16="http://schemas.microsoft.com/office/drawing/2014/main" id="{1463E7FA-FEC6-AB40-AC39-F87862EE5980}"/>
                </a:ext>
              </a:extLst>
            </p:cNvPr>
            <p:cNvGrpSpPr/>
            <p:nvPr/>
          </p:nvGrpSpPr>
          <p:grpSpPr>
            <a:xfrm>
              <a:off x="7117344" y="1815469"/>
              <a:ext cx="1152420" cy="831001"/>
              <a:chOff x="6219266" y="2212724"/>
              <a:chExt cx="1152420" cy="831001"/>
            </a:xfrm>
          </p:grpSpPr>
          <p:grpSp>
            <p:nvGrpSpPr>
              <p:cNvPr id="89" name="Group 88">
                <a:extLst>
                  <a:ext uri="{FF2B5EF4-FFF2-40B4-BE49-F238E27FC236}">
                    <a16:creationId xmlns:a16="http://schemas.microsoft.com/office/drawing/2014/main" id="{2A025DFC-F249-7F4F-AA34-F92763433B38}"/>
                  </a:ext>
                </a:extLst>
              </p:cNvPr>
              <p:cNvGrpSpPr/>
              <p:nvPr/>
            </p:nvGrpSpPr>
            <p:grpSpPr>
              <a:xfrm>
                <a:off x="6219266" y="2495590"/>
                <a:ext cx="1152420" cy="548135"/>
                <a:chOff x="910666" y="2647990"/>
                <a:chExt cx="1152420" cy="548135"/>
              </a:xfrm>
              <a:solidFill>
                <a:schemeClr val="accent3"/>
              </a:solidFill>
            </p:grpSpPr>
            <p:sp>
              <p:nvSpPr>
                <p:cNvPr id="91" name="Oval 90">
                  <a:extLst>
                    <a:ext uri="{FF2B5EF4-FFF2-40B4-BE49-F238E27FC236}">
                      <a16:creationId xmlns:a16="http://schemas.microsoft.com/office/drawing/2014/main" id="{5E8442D9-EDAF-234A-93BA-0477195F50DA}"/>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92" name="Oval 91">
                  <a:extLst>
                    <a:ext uri="{FF2B5EF4-FFF2-40B4-BE49-F238E27FC236}">
                      <a16:creationId xmlns:a16="http://schemas.microsoft.com/office/drawing/2014/main" id="{3A6C6DB4-FBE5-EF42-A1DD-9208741E4B12}"/>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93" name="Oval 92">
                  <a:extLst>
                    <a:ext uri="{FF2B5EF4-FFF2-40B4-BE49-F238E27FC236}">
                      <a16:creationId xmlns:a16="http://schemas.microsoft.com/office/drawing/2014/main" id="{69879424-574C-1F48-A3CE-B7B9A0CD6CED}"/>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94" name="Oval 93">
                  <a:extLst>
                    <a:ext uri="{FF2B5EF4-FFF2-40B4-BE49-F238E27FC236}">
                      <a16:creationId xmlns:a16="http://schemas.microsoft.com/office/drawing/2014/main" id="{45316495-42D8-7643-BF20-4E5707B16168}"/>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95" name="Oval 94">
                  <a:extLst>
                    <a:ext uri="{FF2B5EF4-FFF2-40B4-BE49-F238E27FC236}">
                      <a16:creationId xmlns:a16="http://schemas.microsoft.com/office/drawing/2014/main" id="{D86A54CD-9D48-0944-B74A-1F9B7FEC618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96" name="Oval 95">
                  <a:extLst>
                    <a:ext uri="{FF2B5EF4-FFF2-40B4-BE49-F238E27FC236}">
                      <a16:creationId xmlns:a16="http://schemas.microsoft.com/office/drawing/2014/main" id="{EEAE96E6-325A-4644-98C2-1A4760E4A8F6}"/>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97" name="Oval 96">
                  <a:extLst>
                    <a:ext uri="{FF2B5EF4-FFF2-40B4-BE49-F238E27FC236}">
                      <a16:creationId xmlns:a16="http://schemas.microsoft.com/office/drawing/2014/main" id="{D54479DC-D7AE-9545-A805-193E48C7500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98" name="Oval 97">
                  <a:extLst>
                    <a:ext uri="{FF2B5EF4-FFF2-40B4-BE49-F238E27FC236}">
                      <a16:creationId xmlns:a16="http://schemas.microsoft.com/office/drawing/2014/main" id="{19EBC79C-44A9-764D-AF1F-5AC88B9A0B96}"/>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90" name="TextBox 89">
                <a:extLst>
                  <a:ext uri="{FF2B5EF4-FFF2-40B4-BE49-F238E27FC236}">
                    <a16:creationId xmlns:a16="http://schemas.microsoft.com/office/drawing/2014/main" id="{63A33B76-FE74-8644-87C4-F8164B12094F}"/>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9" name="Group 18">
            <a:extLst>
              <a:ext uri="{FF2B5EF4-FFF2-40B4-BE49-F238E27FC236}">
                <a16:creationId xmlns:a16="http://schemas.microsoft.com/office/drawing/2014/main" id="{7B1E00CF-74A8-2F40-BF2B-8332DAF36775}"/>
              </a:ext>
            </a:extLst>
          </p:cNvPr>
          <p:cNvGrpSpPr/>
          <p:nvPr/>
        </p:nvGrpSpPr>
        <p:grpSpPr>
          <a:xfrm>
            <a:off x="8545459" y="1659469"/>
            <a:ext cx="1479550" cy="1143000"/>
            <a:chOff x="8545459" y="1659469"/>
            <a:chExt cx="1479550" cy="1143000"/>
          </a:xfrm>
        </p:grpSpPr>
        <p:sp>
          <p:nvSpPr>
            <p:cNvPr id="100" name="Rounded Rectangle 99">
              <a:extLst>
                <a:ext uri="{FF2B5EF4-FFF2-40B4-BE49-F238E27FC236}">
                  <a16:creationId xmlns:a16="http://schemas.microsoft.com/office/drawing/2014/main" id="{3022A979-10D1-9E4D-AE45-837B7DEAD58E}"/>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01" name="Group 100">
              <a:extLst>
                <a:ext uri="{FF2B5EF4-FFF2-40B4-BE49-F238E27FC236}">
                  <a16:creationId xmlns:a16="http://schemas.microsoft.com/office/drawing/2014/main" id="{CD3CBABE-47CA-0E4A-A017-4977EDC23912}"/>
                </a:ext>
              </a:extLst>
            </p:cNvPr>
            <p:cNvGrpSpPr/>
            <p:nvPr/>
          </p:nvGrpSpPr>
          <p:grpSpPr>
            <a:xfrm>
              <a:off x="8709024" y="1815469"/>
              <a:ext cx="1152420" cy="831001"/>
              <a:chOff x="6219266" y="2212724"/>
              <a:chExt cx="1152420" cy="831001"/>
            </a:xfrm>
          </p:grpSpPr>
          <p:grpSp>
            <p:nvGrpSpPr>
              <p:cNvPr id="102" name="Group 101">
                <a:extLst>
                  <a:ext uri="{FF2B5EF4-FFF2-40B4-BE49-F238E27FC236}">
                    <a16:creationId xmlns:a16="http://schemas.microsoft.com/office/drawing/2014/main" id="{19AC4D70-0DDC-9842-A1D4-2A8FAA80D119}"/>
                  </a:ext>
                </a:extLst>
              </p:cNvPr>
              <p:cNvGrpSpPr/>
              <p:nvPr/>
            </p:nvGrpSpPr>
            <p:grpSpPr>
              <a:xfrm>
                <a:off x="6219266" y="2495590"/>
                <a:ext cx="1152420" cy="548135"/>
                <a:chOff x="910666" y="2647990"/>
                <a:chExt cx="1152420" cy="548135"/>
              </a:xfrm>
              <a:solidFill>
                <a:schemeClr val="accent3"/>
              </a:solidFill>
            </p:grpSpPr>
            <p:sp>
              <p:nvSpPr>
                <p:cNvPr id="104" name="Oval 103">
                  <a:extLst>
                    <a:ext uri="{FF2B5EF4-FFF2-40B4-BE49-F238E27FC236}">
                      <a16:creationId xmlns:a16="http://schemas.microsoft.com/office/drawing/2014/main" id="{117DBEA5-2F13-0E48-9701-2460B4BC6F13}"/>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05" name="Oval 104">
                  <a:extLst>
                    <a:ext uri="{FF2B5EF4-FFF2-40B4-BE49-F238E27FC236}">
                      <a16:creationId xmlns:a16="http://schemas.microsoft.com/office/drawing/2014/main" id="{E45A5431-AD5F-8B48-9AAB-BD5A3D9285C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06" name="Oval 105">
                  <a:extLst>
                    <a:ext uri="{FF2B5EF4-FFF2-40B4-BE49-F238E27FC236}">
                      <a16:creationId xmlns:a16="http://schemas.microsoft.com/office/drawing/2014/main" id="{383343C1-31E2-BD48-8D58-FC03AA365976}"/>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07" name="Oval 106">
                  <a:extLst>
                    <a:ext uri="{FF2B5EF4-FFF2-40B4-BE49-F238E27FC236}">
                      <a16:creationId xmlns:a16="http://schemas.microsoft.com/office/drawing/2014/main" id="{BEFB8938-839C-2244-981E-AA5CFBC2DD7C}"/>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08" name="Oval 107">
                  <a:extLst>
                    <a:ext uri="{FF2B5EF4-FFF2-40B4-BE49-F238E27FC236}">
                      <a16:creationId xmlns:a16="http://schemas.microsoft.com/office/drawing/2014/main" id="{C766067C-5F6C-654C-A837-7F0FA4253C18}"/>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09" name="Oval 108">
                  <a:extLst>
                    <a:ext uri="{FF2B5EF4-FFF2-40B4-BE49-F238E27FC236}">
                      <a16:creationId xmlns:a16="http://schemas.microsoft.com/office/drawing/2014/main" id="{89971B65-4B09-6F4D-A735-A481BB23770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10" name="Oval 109">
                  <a:extLst>
                    <a:ext uri="{FF2B5EF4-FFF2-40B4-BE49-F238E27FC236}">
                      <a16:creationId xmlns:a16="http://schemas.microsoft.com/office/drawing/2014/main" id="{E5720E75-B682-7A4C-931B-004CCE7426DE}"/>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11" name="Oval 110">
                  <a:extLst>
                    <a:ext uri="{FF2B5EF4-FFF2-40B4-BE49-F238E27FC236}">
                      <a16:creationId xmlns:a16="http://schemas.microsoft.com/office/drawing/2014/main" id="{2FB946FC-2793-4D4D-BC5D-1BA96ECC67FB}"/>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03" name="TextBox 102">
                <a:extLst>
                  <a:ext uri="{FF2B5EF4-FFF2-40B4-BE49-F238E27FC236}">
                    <a16:creationId xmlns:a16="http://schemas.microsoft.com/office/drawing/2014/main" id="{F827925F-431E-C148-B39E-232E47B265C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20" name="Group 19">
            <a:extLst>
              <a:ext uri="{FF2B5EF4-FFF2-40B4-BE49-F238E27FC236}">
                <a16:creationId xmlns:a16="http://schemas.microsoft.com/office/drawing/2014/main" id="{491F7984-4FDC-414F-B038-0F3636BC9406}"/>
              </a:ext>
            </a:extLst>
          </p:cNvPr>
          <p:cNvGrpSpPr/>
          <p:nvPr/>
        </p:nvGrpSpPr>
        <p:grpSpPr>
          <a:xfrm>
            <a:off x="10137140" y="1659469"/>
            <a:ext cx="1479550" cy="1143000"/>
            <a:chOff x="10137140" y="1659469"/>
            <a:chExt cx="1479550" cy="1143000"/>
          </a:xfrm>
        </p:grpSpPr>
        <p:sp>
          <p:nvSpPr>
            <p:cNvPr id="113" name="Rounded Rectangle 112">
              <a:extLst>
                <a:ext uri="{FF2B5EF4-FFF2-40B4-BE49-F238E27FC236}">
                  <a16:creationId xmlns:a16="http://schemas.microsoft.com/office/drawing/2014/main" id="{E26D405B-F0E7-C841-8C8F-026F5782E4A9}"/>
                </a:ext>
              </a:extLst>
            </p:cNvPr>
            <p:cNvSpPr/>
            <p:nvPr/>
          </p:nvSpPr>
          <p:spPr>
            <a:xfrm>
              <a:off x="10137140"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14" name="Group 113">
              <a:extLst>
                <a:ext uri="{FF2B5EF4-FFF2-40B4-BE49-F238E27FC236}">
                  <a16:creationId xmlns:a16="http://schemas.microsoft.com/office/drawing/2014/main" id="{A30C6DC6-FFEC-E44D-9BE9-9D8376B58A4A}"/>
                </a:ext>
              </a:extLst>
            </p:cNvPr>
            <p:cNvGrpSpPr/>
            <p:nvPr/>
          </p:nvGrpSpPr>
          <p:grpSpPr>
            <a:xfrm>
              <a:off x="10300705" y="1815469"/>
              <a:ext cx="1152420" cy="831001"/>
              <a:chOff x="6219266" y="2212724"/>
              <a:chExt cx="1152420" cy="831001"/>
            </a:xfrm>
          </p:grpSpPr>
          <p:grpSp>
            <p:nvGrpSpPr>
              <p:cNvPr id="115" name="Group 114">
                <a:extLst>
                  <a:ext uri="{FF2B5EF4-FFF2-40B4-BE49-F238E27FC236}">
                    <a16:creationId xmlns:a16="http://schemas.microsoft.com/office/drawing/2014/main" id="{3B1E55F5-97C5-864D-9813-2D67D4FF0A8B}"/>
                  </a:ext>
                </a:extLst>
              </p:cNvPr>
              <p:cNvGrpSpPr/>
              <p:nvPr/>
            </p:nvGrpSpPr>
            <p:grpSpPr>
              <a:xfrm>
                <a:off x="6219266" y="2495590"/>
                <a:ext cx="1152420" cy="548135"/>
                <a:chOff x="910666" y="2647990"/>
                <a:chExt cx="1152420" cy="548135"/>
              </a:xfrm>
              <a:solidFill>
                <a:schemeClr val="accent3"/>
              </a:solidFill>
            </p:grpSpPr>
            <p:sp>
              <p:nvSpPr>
                <p:cNvPr id="117" name="Oval 116">
                  <a:extLst>
                    <a:ext uri="{FF2B5EF4-FFF2-40B4-BE49-F238E27FC236}">
                      <a16:creationId xmlns:a16="http://schemas.microsoft.com/office/drawing/2014/main" id="{ECE9664E-A214-E549-9397-A3A2CFC1701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18" name="Oval 117">
                  <a:extLst>
                    <a:ext uri="{FF2B5EF4-FFF2-40B4-BE49-F238E27FC236}">
                      <a16:creationId xmlns:a16="http://schemas.microsoft.com/office/drawing/2014/main" id="{4FD83C17-BAD8-EC4B-8BA1-E58A73A286A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19" name="Oval 118">
                  <a:extLst>
                    <a:ext uri="{FF2B5EF4-FFF2-40B4-BE49-F238E27FC236}">
                      <a16:creationId xmlns:a16="http://schemas.microsoft.com/office/drawing/2014/main" id="{FFD0997E-2E32-4A42-8055-9642F6C8356B}"/>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20" name="Oval 119">
                  <a:extLst>
                    <a:ext uri="{FF2B5EF4-FFF2-40B4-BE49-F238E27FC236}">
                      <a16:creationId xmlns:a16="http://schemas.microsoft.com/office/drawing/2014/main" id="{0DE4B4CA-09A6-9147-87F1-40EF66B7D726}"/>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21" name="Oval 120">
                  <a:extLst>
                    <a:ext uri="{FF2B5EF4-FFF2-40B4-BE49-F238E27FC236}">
                      <a16:creationId xmlns:a16="http://schemas.microsoft.com/office/drawing/2014/main" id="{DAC130F9-B675-7D40-A252-7701FF5B4C5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22" name="Oval 121">
                  <a:extLst>
                    <a:ext uri="{FF2B5EF4-FFF2-40B4-BE49-F238E27FC236}">
                      <a16:creationId xmlns:a16="http://schemas.microsoft.com/office/drawing/2014/main" id="{01ACBACB-699D-E04B-8789-BD872A89CFE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23" name="Oval 122">
                  <a:extLst>
                    <a:ext uri="{FF2B5EF4-FFF2-40B4-BE49-F238E27FC236}">
                      <a16:creationId xmlns:a16="http://schemas.microsoft.com/office/drawing/2014/main" id="{8DA7392C-5F4B-4743-AE84-9B49127D8CF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24" name="Oval 123">
                  <a:extLst>
                    <a:ext uri="{FF2B5EF4-FFF2-40B4-BE49-F238E27FC236}">
                      <a16:creationId xmlns:a16="http://schemas.microsoft.com/office/drawing/2014/main" id="{E3797452-9438-8D49-9E49-9AC823C88AB3}"/>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16" name="TextBox 115">
                <a:extLst>
                  <a:ext uri="{FF2B5EF4-FFF2-40B4-BE49-F238E27FC236}">
                    <a16:creationId xmlns:a16="http://schemas.microsoft.com/office/drawing/2014/main" id="{92FB89FC-A344-D044-870A-2E20F8AB0414}"/>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27" name="Group 126">
            <a:extLst>
              <a:ext uri="{FF2B5EF4-FFF2-40B4-BE49-F238E27FC236}">
                <a16:creationId xmlns:a16="http://schemas.microsoft.com/office/drawing/2014/main" id="{16D01A02-8967-7D4A-80E1-73868DBF8C75}"/>
              </a:ext>
            </a:extLst>
          </p:cNvPr>
          <p:cNvGrpSpPr/>
          <p:nvPr/>
        </p:nvGrpSpPr>
        <p:grpSpPr>
          <a:xfrm>
            <a:off x="3749981" y="4874001"/>
            <a:ext cx="1152420" cy="831001"/>
            <a:chOff x="6219266" y="2212724"/>
            <a:chExt cx="1152420" cy="831001"/>
          </a:xfrm>
        </p:grpSpPr>
        <p:grpSp>
          <p:nvGrpSpPr>
            <p:cNvPr id="128" name="Group 127">
              <a:extLst>
                <a:ext uri="{FF2B5EF4-FFF2-40B4-BE49-F238E27FC236}">
                  <a16:creationId xmlns:a16="http://schemas.microsoft.com/office/drawing/2014/main" id="{7DD721C6-2286-5348-8DD5-BE4422F06BCA}"/>
                </a:ext>
              </a:extLst>
            </p:cNvPr>
            <p:cNvGrpSpPr/>
            <p:nvPr/>
          </p:nvGrpSpPr>
          <p:grpSpPr>
            <a:xfrm>
              <a:off x="6219266" y="2495590"/>
              <a:ext cx="1152420" cy="548135"/>
              <a:chOff x="910666" y="2647990"/>
              <a:chExt cx="1152420" cy="548135"/>
            </a:xfrm>
            <a:solidFill>
              <a:schemeClr val="accent3"/>
            </a:solidFill>
          </p:grpSpPr>
          <p:sp>
            <p:nvSpPr>
              <p:cNvPr id="130" name="Oval 129">
                <a:extLst>
                  <a:ext uri="{FF2B5EF4-FFF2-40B4-BE49-F238E27FC236}">
                    <a16:creationId xmlns:a16="http://schemas.microsoft.com/office/drawing/2014/main" id="{D845829C-13E2-4A4F-87CA-BD40251D34F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1" name="Oval 130">
                <a:extLst>
                  <a:ext uri="{FF2B5EF4-FFF2-40B4-BE49-F238E27FC236}">
                    <a16:creationId xmlns:a16="http://schemas.microsoft.com/office/drawing/2014/main" id="{4F2DD1B6-A0A2-5A4E-9A57-974A5B6F58A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2" name="Oval 131">
                <a:extLst>
                  <a:ext uri="{FF2B5EF4-FFF2-40B4-BE49-F238E27FC236}">
                    <a16:creationId xmlns:a16="http://schemas.microsoft.com/office/drawing/2014/main" id="{FF5F7358-AF48-E141-B375-184BCE2D0347}"/>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33" name="Oval 132">
                <a:extLst>
                  <a:ext uri="{FF2B5EF4-FFF2-40B4-BE49-F238E27FC236}">
                    <a16:creationId xmlns:a16="http://schemas.microsoft.com/office/drawing/2014/main" id="{63A37727-2DA5-A042-A879-EA7DE94FEDBE}"/>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34" name="Oval 133">
                <a:extLst>
                  <a:ext uri="{FF2B5EF4-FFF2-40B4-BE49-F238E27FC236}">
                    <a16:creationId xmlns:a16="http://schemas.microsoft.com/office/drawing/2014/main" id="{DAE340A9-6950-F94B-A943-D6E6188F4BF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35" name="Oval 134">
                <a:extLst>
                  <a:ext uri="{FF2B5EF4-FFF2-40B4-BE49-F238E27FC236}">
                    <a16:creationId xmlns:a16="http://schemas.microsoft.com/office/drawing/2014/main" id="{C40FDF8C-18AC-6141-8013-D555D8C6CB4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36" name="Oval 135">
                <a:extLst>
                  <a:ext uri="{FF2B5EF4-FFF2-40B4-BE49-F238E27FC236}">
                    <a16:creationId xmlns:a16="http://schemas.microsoft.com/office/drawing/2014/main" id="{AAB30E12-7704-1D47-8605-3514109DC121}"/>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37" name="Oval 136">
                <a:extLst>
                  <a:ext uri="{FF2B5EF4-FFF2-40B4-BE49-F238E27FC236}">
                    <a16:creationId xmlns:a16="http://schemas.microsoft.com/office/drawing/2014/main" id="{ACC2240D-7E04-9E48-9F91-D12AC1F7EED2}"/>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29" name="TextBox 128">
              <a:extLst>
                <a:ext uri="{FF2B5EF4-FFF2-40B4-BE49-F238E27FC236}">
                  <a16:creationId xmlns:a16="http://schemas.microsoft.com/office/drawing/2014/main" id="{4EFBD1F8-CE3D-454E-A99C-DDE8506BEF6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nvGrpSpPr>
          <p:cNvPr id="153" name="Group 152">
            <a:extLst>
              <a:ext uri="{FF2B5EF4-FFF2-40B4-BE49-F238E27FC236}">
                <a16:creationId xmlns:a16="http://schemas.microsoft.com/office/drawing/2014/main" id="{251B0789-CEDB-914E-8F89-62703BF49D8F}"/>
              </a:ext>
            </a:extLst>
          </p:cNvPr>
          <p:cNvGrpSpPr/>
          <p:nvPr/>
        </p:nvGrpSpPr>
        <p:grpSpPr>
          <a:xfrm>
            <a:off x="2389676" y="4880024"/>
            <a:ext cx="900607" cy="831001"/>
            <a:chOff x="3875887" y="2212724"/>
            <a:chExt cx="900607" cy="831001"/>
          </a:xfrm>
        </p:grpSpPr>
        <p:grpSp>
          <p:nvGrpSpPr>
            <p:cNvPr id="142" name="Group 141">
              <a:extLst>
                <a:ext uri="{FF2B5EF4-FFF2-40B4-BE49-F238E27FC236}">
                  <a16:creationId xmlns:a16="http://schemas.microsoft.com/office/drawing/2014/main" id="{C4F44D8F-3C8E-734A-A965-2295101E89A5}"/>
                </a:ext>
              </a:extLst>
            </p:cNvPr>
            <p:cNvGrpSpPr/>
            <p:nvPr/>
          </p:nvGrpSpPr>
          <p:grpSpPr>
            <a:xfrm>
              <a:off x="4051118" y="2495590"/>
              <a:ext cx="550146" cy="548135"/>
              <a:chOff x="910666" y="2647990"/>
              <a:chExt cx="550146" cy="548135"/>
            </a:xfrm>
            <a:solidFill>
              <a:schemeClr val="accent1"/>
            </a:solidFill>
          </p:grpSpPr>
          <p:sp>
            <p:nvSpPr>
              <p:cNvPr id="138" name="Oval 137">
                <a:extLst>
                  <a:ext uri="{FF2B5EF4-FFF2-40B4-BE49-F238E27FC236}">
                    <a16:creationId xmlns:a16="http://schemas.microsoft.com/office/drawing/2014/main" id="{CA25997E-CE65-B349-8EC4-B4CDE072541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9" name="Oval 138">
                <a:extLst>
                  <a:ext uri="{FF2B5EF4-FFF2-40B4-BE49-F238E27FC236}">
                    <a16:creationId xmlns:a16="http://schemas.microsoft.com/office/drawing/2014/main" id="{E1C4F1D1-5AA4-9340-AA76-D894BD5212C1}"/>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40" name="Oval 139">
                <a:extLst>
                  <a:ext uri="{FF2B5EF4-FFF2-40B4-BE49-F238E27FC236}">
                    <a16:creationId xmlns:a16="http://schemas.microsoft.com/office/drawing/2014/main" id="{6ECF5CB6-B43E-FF4C-9DA3-95AA15D16752}"/>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1" name="Oval 140">
                <a:extLst>
                  <a:ext uri="{FF2B5EF4-FFF2-40B4-BE49-F238E27FC236}">
                    <a16:creationId xmlns:a16="http://schemas.microsoft.com/office/drawing/2014/main" id="{7DC9C7F8-69FB-E84D-8F72-657D3EF09C2B}"/>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grpSp>
        <p:sp>
          <p:nvSpPr>
            <p:cNvPr id="152" name="TextBox 151">
              <a:extLst>
                <a:ext uri="{FF2B5EF4-FFF2-40B4-BE49-F238E27FC236}">
                  <a16:creationId xmlns:a16="http://schemas.microsoft.com/office/drawing/2014/main" id="{4B829AC4-DFCD-814A-BFCD-491FA05FA024}"/>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Marketing</a:t>
              </a:r>
            </a:p>
          </p:txBody>
        </p:sp>
      </p:grpSp>
      <p:grpSp>
        <p:nvGrpSpPr>
          <p:cNvPr id="38" name="Group 37">
            <a:extLst>
              <a:ext uri="{FF2B5EF4-FFF2-40B4-BE49-F238E27FC236}">
                <a16:creationId xmlns:a16="http://schemas.microsoft.com/office/drawing/2014/main" id="{535EBD46-4246-C84A-9A6B-3294623A45DB}"/>
              </a:ext>
            </a:extLst>
          </p:cNvPr>
          <p:cNvGrpSpPr/>
          <p:nvPr/>
        </p:nvGrpSpPr>
        <p:grpSpPr>
          <a:xfrm>
            <a:off x="3875888" y="1659469"/>
            <a:ext cx="900607" cy="1143000"/>
            <a:chOff x="3875888" y="1659469"/>
            <a:chExt cx="900607" cy="1143000"/>
          </a:xfrm>
        </p:grpSpPr>
        <p:sp>
          <p:nvSpPr>
            <p:cNvPr id="158" name="Rounded Rectangle 157">
              <a:extLst>
                <a:ext uri="{FF2B5EF4-FFF2-40B4-BE49-F238E27FC236}">
                  <a16:creationId xmlns:a16="http://schemas.microsoft.com/office/drawing/2014/main" id="{8D8961D9-964E-1842-AE2B-95B409738A02}"/>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57" name="Group 156">
              <a:extLst>
                <a:ext uri="{FF2B5EF4-FFF2-40B4-BE49-F238E27FC236}">
                  <a16:creationId xmlns:a16="http://schemas.microsoft.com/office/drawing/2014/main" id="{30622C56-C95D-4649-BD55-2DC97514BF80}"/>
                </a:ext>
              </a:extLst>
            </p:cNvPr>
            <p:cNvGrpSpPr/>
            <p:nvPr/>
          </p:nvGrpSpPr>
          <p:grpSpPr>
            <a:xfrm>
              <a:off x="4051118" y="1815469"/>
              <a:ext cx="550147" cy="831001"/>
              <a:chOff x="4051117" y="2212724"/>
              <a:chExt cx="550147" cy="831001"/>
            </a:xfrm>
          </p:grpSpPr>
          <p:grpSp>
            <p:nvGrpSpPr>
              <p:cNvPr id="159" name="Group 158">
                <a:extLst>
                  <a:ext uri="{FF2B5EF4-FFF2-40B4-BE49-F238E27FC236}">
                    <a16:creationId xmlns:a16="http://schemas.microsoft.com/office/drawing/2014/main" id="{58EFE532-0DFE-5B40-9375-F2CCA03C265E}"/>
                  </a:ext>
                </a:extLst>
              </p:cNvPr>
              <p:cNvGrpSpPr/>
              <p:nvPr/>
            </p:nvGrpSpPr>
            <p:grpSpPr>
              <a:xfrm>
                <a:off x="4051118" y="2495590"/>
                <a:ext cx="550146" cy="548135"/>
                <a:chOff x="910666" y="2647990"/>
                <a:chExt cx="550146" cy="548135"/>
              </a:xfrm>
              <a:solidFill>
                <a:schemeClr val="accent1"/>
              </a:solidFill>
            </p:grpSpPr>
            <p:sp>
              <p:nvSpPr>
                <p:cNvPr id="161" name="Oval 160">
                  <a:extLst>
                    <a:ext uri="{FF2B5EF4-FFF2-40B4-BE49-F238E27FC236}">
                      <a16:creationId xmlns:a16="http://schemas.microsoft.com/office/drawing/2014/main" id="{3114B374-AA87-464D-AF66-30C524305E82}"/>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62" name="Oval 161">
                  <a:extLst>
                    <a:ext uri="{FF2B5EF4-FFF2-40B4-BE49-F238E27FC236}">
                      <a16:creationId xmlns:a16="http://schemas.microsoft.com/office/drawing/2014/main" id="{5D6C77C6-610B-0644-B81E-C73292A3FE76}"/>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63" name="Oval 162">
                  <a:extLst>
                    <a:ext uri="{FF2B5EF4-FFF2-40B4-BE49-F238E27FC236}">
                      <a16:creationId xmlns:a16="http://schemas.microsoft.com/office/drawing/2014/main" id="{EFA72700-8F79-9945-8E61-F3C512DF18FB}"/>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64" name="Oval 163">
                  <a:extLst>
                    <a:ext uri="{FF2B5EF4-FFF2-40B4-BE49-F238E27FC236}">
                      <a16:creationId xmlns:a16="http://schemas.microsoft.com/office/drawing/2014/main" id="{0486E457-2457-2649-891C-5D150622B74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60" name="TextBox 159">
                <a:extLst>
                  <a:ext uri="{FF2B5EF4-FFF2-40B4-BE49-F238E27FC236}">
                    <a16:creationId xmlns:a16="http://schemas.microsoft.com/office/drawing/2014/main" id="{D66D99B9-CEF3-514E-A329-31551CA76E20}"/>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Dev/QA</a:t>
                </a:r>
              </a:p>
            </p:txBody>
          </p:sp>
        </p:grpSp>
      </p:grpSp>
      <p:grpSp>
        <p:nvGrpSpPr>
          <p:cNvPr id="48" name="Group 47">
            <a:extLst>
              <a:ext uri="{FF2B5EF4-FFF2-40B4-BE49-F238E27FC236}">
                <a16:creationId xmlns:a16="http://schemas.microsoft.com/office/drawing/2014/main" id="{5CB7058D-24CD-6444-B2C5-1FCB9F79155B}"/>
              </a:ext>
            </a:extLst>
          </p:cNvPr>
          <p:cNvGrpSpPr/>
          <p:nvPr/>
        </p:nvGrpSpPr>
        <p:grpSpPr>
          <a:xfrm>
            <a:off x="5362099" y="4718001"/>
            <a:ext cx="900607" cy="884818"/>
            <a:chOff x="5362099" y="4718001"/>
            <a:chExt cx="900607" cy="884818"/>
          </a:xfrm>
        </p:grpSpPr>
        <p:sp>
          <p:nvSpPr>
            <p:cNvPr id="168" name="Rounded Rectangle 167">
              <a:extLst>
                <a:ext uri="{FF2B5EF4-FFF2-40B4-BE49-F238E27FC236}">
                  <a16:creationId xmlns:a16="http://schemas.microsoft.com/office/drawing/2014/main" id="{101679EF-29EC-FA40-9B6B-C5F648B4FA78}"/>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7" name="Group 166">
              <a:extLst>
                <a:ext uri="{FF2B5EF4-FFF2-40B4-BE49-F238E27FC236}">
                  <a16:creationId xmlns:a16="http://schemas.microsoft.com/office/drawing/2014/main" id="{39C690E1-2086-C945-BD70-628F994B1B57}"/>
                </a:ext>
              </a:extLst>
            </p:cNvPr>
            <p:cNvGrpSpPr/>
            <p:nvPr/>
          </p:nvGrpSpPr>
          <p:grpSpPr>
            <a:xfrm>
              <a:off x="5537329" y="4874001"/>
              <a:ext cx="550147" cy="531875"/>
              <a:chOff x="4051117" y="2212724"/>
              <a:chExt cx="550147" cy="531875"/>
            </a:xfrm>
          </p:grpSpPr>
          <p:grpSp>
            <p:nvGrpSpPr>
              <p:cNvPr id="169" name="Group 168">
                <a:extLst>
                  <a:ext uri="{FF2B5EF4-FFF2-40B4-BE49-F238E27FC236}">
                    <a16:creationId xmlns:a16="http://schemas.microsoft.com/office/drawing/2014/main" id="{0B8F3167-1003-DB45-9830-5389E24DE1DF}"/>
                  </a:ext>
                </a:extLst>
              </p:cNvPr>
              <p:cNvGrpSpPr/>
              <p:nvPr/>
            </p:nvGrpSpPr>
            <p:grpSpPr>
              <a:xfrm>
                <a:off x="4051118" y="2495590"/>
                <a:ext cx="550146" cy="249009"/>
                <a:chOff x="910666" y="2647990"/>
                <a:chExt cx="550146" cy="249009"/>
              </a:xfrm>
              <a:solidFill>
                <a:schemeClr val="accent1"/>
              </a:solidFill>
            </p:grpSpPr>
            <p:sp>
              <p:nvSpPr>
                <p:cNvPr id="171" name="Oval 170">
                  <a:extLst>
                    <a:ext uri="{FF2B5EF4-FFF2-40B4-BE49-F238E27FC236}">
                      <a16:creationId xmlns:a16="http://schemas.microsoft.com/office/drawing/2014/main" id="{415B1CF5-B5CF-6E4D-9725-D6814A7B60E3}"/>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172" name="Oval 171">
                  <a:extLst>
                    <a:ext uri="{FF2B5EF4-FFF2-40B4-BE49-F238E27FC236}">
                      <a16:creationId xmlns:a16="http://schemas.microsoft.com/office/drawing/2014/main" id="{9583DE4C-A73F-D940-A649-EA7D3C056794}"/>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170" name="TextBox 169">
                <a:extLst>
                  <a:ext uri="{FF2B5EF4-FFF2-40B4-BE49-F238E27FC236}">
                    <a16:creationId xmlns:a16="http://schemas.microsoft.com/office/drawing/2014/main" id="{CCC3FBB8-723E-4448-93B9-F33B25CDCE41}"/>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ETL</a:t>
                </a:r>
              </a:p>
            </p:txBody>
          </p:sp>
        </p:grpSp>
      </p:grpSp>
      <p:sp>
        <p:nvSpPr>
          <p:cNvPr id="183" name="Rectangle 182">
            <a:extLst>
              <a:ext uri="{FF2B5EF4-FFF2-40B4-BE49-F238E27FC236}">
                <a16:creationId xmlns:a16="http://schemas.microsoft.com/office/drawing/2014/main" id="{CF7837B9-070F-F041-9B66-FF41B05C0B20}"/>
              </a:ext>
            </a:extLst>
          </p:cNvPr>
          <p:cNvSpPr/>
          <p:nvPr/>
        </p:nvSpPr>
        <p:spPr>
          <a:xfrm>
            <a:off x="915931" y="3601942"/>
            <a:ext cx="2310583" cy="430887"/>
          </a:xfrm>
          <a:prstGeom prst="rect">
            <a:avLst/>
          </a:prstGeom>
        </p:spPr>
        <p:txBody>
          <a:bodyPr wrap="square" lIns="0" tIns="0" rIns="0" bIns="0">
            <a:spAutoFit/>
          </a:bodyPr>
          <a:lstStyle/>
          <a:p>
            <a:pPr algn="ctr"/>
            <a:r>
              <a:rPr lang="en-US" sz="1400" b="1" dirty="0">
                <a:solidFill>
                  <a:schemeClr val="tx2"/>
                </a:solidFill>
              </a:rPr>
              <a:t>Manually</a:t>
            </a:r>
            <a:r>
              <a:rPr lang="en-US" sz="1400" dirty="0">
                <a:solidFill>
                  <a:schemeClr val="bg1"/>
                </a:solidFill>
              </a:rPr>
              <a:t> </a:t>
            </a:r>
            <a:r>
              <a:rPr lang="en-US" sz="1400" dirty="0"/>
              <a:t>make larger</a:t>
            </a:r>
            <a:br>
              <a:rPr lang="en-US" sz="1400" dirty="0"/>
            </a:br>
            <a:r>
              <a:rPr lang="en-US" sz="1400" dirty="0"/>
              <a:t>for </a:t>
            </a:r>
            <a:r>
              <a:rPr lang="en-US" sz="1400" b="1" dirty="0">
                <a:solidFill>
                  <a:schemeClr val="tx2"/>
                </a:solidFill>
              </a:rPr>
              <a:t>Performance ONLY!</a:t>
            </a:r>
          </a:p>
        </p:txBody>
      </p:sp>
      <p:sp>
        <p:nvSpPr>
          <p:cNvPr id="184" name="Rectangle 183">
            <a:extLst>
              <a:ext uri="{FF2B5EF4-FFF2-40B4-BE49-F238E27FC236}">
                <a16:creationId xmlns:a16="http://schemas.microsoft.com/office/drawing/2014/main" id="{A7E2245C-761E-3A41-B213-D792F8293F11}"/>
              </a:ext>
            </a:extLst>
          </p:cNvPr>
          <p:cNvSpPr/>
          <p:nvPr/>
        </p:nvSpPr>
        <p:spPr>
          <a:xfrm>
            <a:off x="5503886" y="3709663"/>
            <a:ext cx="4186567" cy="215444"/>
          </a:xfrm>
          <a:prstGeom prst="rect">
            <a:avLst/>
          </a:prstGeom>
        </p:spPr>
        <p:txBody>
          <a:bodyPr wrap="square" lIns="0" tIns="0" rIns="0" bIns="0">
            <a:spAutoFit/>
          </a:bodyPr>
          <a:lstStyle/>
          <a:p>
            <a:pPr algn="ctr"/>
            <a:r>
              <a:rPr lang="en-US" sz="1400" b="1" dirty="0">
                <a:solidFill>
                  <a:schemeClr val="tx2"/>
                </a:solidFill>
              </a:rPr>
              <a:t>Automatically</a:t>
            </a:r>
            <a:r>
              <a:rPr lang="en-US" sz="1400" dirty="0">
                <a:solidFill>
                  <a:schemeClr val="bg1"/>
                </a:solidFill>
              </a:rPr>
              <a:t> </a:t>
            </a:r>
            <a:r>
              <a:rPr lang="en-US" sz="1400" dirty="0"/>
              <a:t>add more for </a:t>
            </a:r>
            <a:r>
              <a:rPr lang="en-US" sz="1400" b="1" dirty="0">
                <a:solidFill>
                  <a:schemeClr val="tx2"/>
                </a:solidFill>
              </a:rPr>
              <a:t>Concurrency ONLY!</a:t>
            </a:r>
          </a:p>
        </p:txBody>
      </p:sp>
      <p:pic>
        <p:nvPicPr>
          <p:cNvPr id="1032" name="Picture 8">
            <a:extLst>
              <a:ext uri="{FF2B5EF4-FFF2-40B4-BE49-F238E27FC236}">
                <a16:creationId xmlns:a16="http://schemas.microsoft.com/office/drawing/2014/main" id="{71F1C7E2-86D9-6342-BC67-D2262E6488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86416" y="5978517"/>
            <a:ext cx="1130652" cy="2317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38C6B0C-3CD0-614A-9F35-03C0DBA062D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362099" y="5757197"/>
            <a:ext cx="958921" cy="23291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FB171ABE-7216-BA4A-A145-0D2F7BFC89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77374" y="5978646"/>
            <a:ext cx="725209" cy="243247"/>
          </a:xfrm>
          <a:prstGeom prst="rect">
            <a:avLst/>
          </a:prstGeom>
        </p:spPr>
      </p:pic>
      <p:pic>
        <p:nvPicPr>
          <p:cNvPr id="174" name="Picture 173">
            <a:extLst>
              <a:ext uri="{FF2B5EF4-FFF2-40B4-BE49-F238E27FC236}">
                <a16:creationId xmlns:a16="http://schemas.microsoft.com/office/drawing/2014/main" id="{ECBB2DF6-B91F-1042-B95F-EDD7DA3B925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1035" y="5943696"/>
            <a:ext cx="1130400" cy="266604"/>
          </a:xfrm>
          <a:prstGeom prst="rect">
            <a:avLst/>
          </a:prstGeom>
        </p:spPr>
      </p:pic>
      <p:pic>
        <p:nvPicPr>
          <p:cNvPr id="175" name="Picture 174">
            <a:extLst>
              <a:ext uri="{FF2B5EF4-FFF2-40B4-BE49-F238E27FC236}">
                <a16:creationId xmlns:a16="http://schemas.microsoft.com/office/drawing/2014/main" id="{B6F6AD4F-6F44-2440-96C7-7D48E185786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0213" y="5752510"/>
            <a:ext cx="964376" cy="237600"/>
          </a:xfrm>
          <a:prstGeom prst="rect">
            <a:avLst/>
          </a:prstGeom>
        </p:spPr>
      </p:pic>
      <p:cxnSp>
        <p:nvCxnSpPr>
          <p:cNvPr id="177" name="Straight Arrow Connector 176">
            <a:extLst>
              <a:ext uri="{FF2B5EF4-FFF2-40B4-BE49-F238E27FC236}">
                <a16:creationId xmlns:a16="http://schemas.microsoft.com/office/drawing/2014/main" id="{188091EF-064B-4547-8042-4852BD2BDF7D}"/>
              </a:ext>
            </a:extLst>
          </p:cNvPr>
          <p:cNvCxnSpPr>
            <a:cxnSpLocks/>
          </p:cNvCxnSpPr>
          <p:nvPr/>
        </p:nvCxnSpPr>
        <p:spPr>
          <a:xfrm>
            <a:off x="4326191" y="4468514"/>
            <a:ext cx="0" cy="2494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F765F96B-9AEA-6C4E-97B8-BCB8E23D6B4E}"/>
              </a:ext>
            </a:extLst>
          </p:cNvPr>
          <p:cNvCxnSpPr>
            <a:cxnSpLocks/>
          </p:cNvCxnSpPr>
          <p:nvPr/>
        </p:nvCxnSpPr>
        <p:spPr>
          <a:xfrm rot="16200000" flipH="1">
            <a:off x="5079407" y="3985005"/>
            <a:ext cx="440198" cy="1025794"/>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7B2E7D00-C8C6-9C4C-831A-902CE91BB79B}"/>
              </a:ext>
            </a:extLst>
          </p:cNvPr>
          <p:cNvCxnSpPr>
            <a:cxnSpLocks/>
          </p:cNvCxnSpPr>
          <p:nvPr/>
        </p:nvCxnSpPr>
        <p:spPr>
          <a:xfrm rot="5400000">
            <a:off x="3129767" y="3988017"/>
            <a:ext cx="446221" cy="1025793"/>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BFA7C15F-B9AF-174B-A02A-ED9044E5D606}"/>
              </a:ext>
            </a:extLst>
          </p:cNvPr>
          <p:cNvGrpSpPr/>
          <p:nvPr/>
        </p:nvGrpSpPr>
        <p:grpSpPr>
          <a:xfrm>
            <a:off x="4786609" y="2230969"/>
            <a:ext cx="575490" cy="1127226"/>
            <a:chOff x="4786609" y="2230969"/>
            <a:chExt cx="575490" cy="1127226"/>
          </a:xfrm>
        </p:grpSpPr>
        <p:cxnSp>
          <p:nvCxnSpPr>
            <p:cNvPr id="186" name="Straight Connector 185">
              <a:extLst>
                <a:ext uri="{FF2B5EF4-FFF2-40B4-BE49-F238E27FC236}">
                  <a16:creationId xmlns:a16="http://schemas.microsoft.com/office/drawing/2014/main" id="{60D65964-B0F5-2240-9323-492AEABBEFE9}"/>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10CB618-892B-E24C-A8B0-EA71A8B8AAC2}"/>
                </a:ext>
              </a:extLst>
            </p:cNvPr>
            <p:cNvCxnSpPr>
              <a:cxnSpLocks/>
              <a:stCxn id="82" idx="1"/>
            </p:cNvCxnSpPr>
            <p:nvPr/>
          </p:nvCxnSpPr>
          <p:spPr>
            <a:xfrm flipH="1">
              <a:off x="5077685" y="2230969"/>
              <a:ext cx="284414"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F1DE0C-F005-3243-881E-AB42AC01294C}"/>
                </a:ext>
              </a:extLst>
            </p:cNvPr>
            <p:cNvCxnSpPr>
              <a:cxnSpLocks/>
            </p:cNvCxnSpPr>
            <p:nvPr/>
          </p:nvCxnSpPr>
          <p:spPr>
            <a:xfrm>
              <a:off x="4786609" y="3356967"/>
              <a:ext cx="291077"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a:extLst>
              <a:ext uri="{FF2B5EF4-FFF2-40B4-BE49-F238E27FC236}">
                <a16:creationId xmlns:a16="http://schemas.microsoft.com/office/drawing/2014/main" id="{B5BCADD6-5D52-D24F-A9E5-71FE6552767A}"/>
              </a:ext>
            </a:extLst>
          </p:cNvPr>
          <p:cNvCxnSpPr>
            <a:cxnSpLocks/>
          </p:cNvCxnSpPr>
          <p:nvPr/>
        </p:nvCxnSpPr>
        <p:spPr>
          <a:xfrm flipH="1">
            <a:off x="4326191" y="2802469"/>
            <a:ext cx="1" cy="3637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8CF7B79-327E-0A47-B4BC-EB1629F3AF71}"/>
              </a:ext>
            </a:extLst>
          </p:cNvPr>
          <p:cNvGrpSpPr/>
          <p:nvPr/>
        </p:nvGrpSpPr>
        <p:grpSpPr>
          <a:xfrm>
            <a:off x="4051118" y="3541357"/>
            <a:ext cx="561515" cy="557076"/>
            <a:chOff x="4069178" y="3657322"/>
            <a:chExt cx="561515" cy="557076"/>
          </a:xfrm>
        </p:grpSpPr>
        <p:sp>
          <p:nvSpPr>
            <p:cNvPr id="150" name="Freeform 149">
              <a:extLst>
                <a:ext uri="{FF2B5EF4-FFF2-40B4-BE49-F238E27FC236}">
                  <a16:creationId xmlns:a16="http://schemas.microsoft.com/office/drawing/2014/main" id="{680419F1-EB3A-3342-97DB-90C77DEA1BD4}"/>
                </a:ext>
              </a:extLst>
            </p:cNvPr>
            <p:cNvSpPr/>
            <p:nvPr/>
          </p:nvSpPr>
          <p:spPr>
            <a:xfrm>
              <a:off x="4219688" y="3927856"/>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nvGrpSpPr>
            <p:cNvPr id="6" name="Group 5">
              <a:extLst>
                <a:ext uri="{FF2B5EF4-FFF2-40B4-BE49-F238E27FC236}">
                  <a16:creationId xmlns:a16="http://schemas.microsoft.com/office/drawing/2014/main" id="{595690E4-21F1-2A4D-8F34-7E9ECEB1E692}"/>
                </a:ext>
              </a:extLst>
            </p:cNvPr>
            <p:cNvGrpSpPr/>
            <p:nvPr/>
          </p:nvGrpSpPr>
          <p:grpSpPr>
            <a:xfrm>
              <a:off x="4069178" y="3657322"/>
              <a:ext cx="561515" cy="286542"/>
              <a:chOff x="4069178" y="3657322"/>
              <a:chExt cx="561515" cy="286542"/>
            </a:xfrm>
          </p:grpSpPr>
          <p:sp>
            <p:nvSpPr>
              <p:cNvPr id="69" name="Freeform 68">
                <a:extLst>
                  <a:ext uri="{FF2B5EF4-FFF2-40B4-BE49-F238E27FC236}">
                    <a16:creationId xmlns:a16="http://schemas.microsoft.com/office/drawing/2014/main" id="{41A25B4B-B0B0-F341-83DD-FAD0EEC5A868}"/>
                  </a:ext>
                </a:extLst>
              </p:cNvPr>
              <p:cNvSpPr/>
              <p:nvPr/>
            </p:nvSpPr>
            <p:spPr>
              <a:xfrm>
                <a:off x="4370199"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151" name="Freeform 150">
                <a:extLst>
                  <a:ext uri="{FF2B5EF4-FFF2-40B4-BE49-F238E27FC236}">
                    <a16:creationId xmlns:a16="http://schemas.microsoft.com/office/drawing/2014/main" id="{30302D5A-EAFC-554E-B222-3625CAC8941C}"/>
                  </a:ext>
                </a:extLst>
              </p:cNvPr>
              <p:cNvSpPr/>
              <p:nvPr/>
            </p:nvSpPr>
            <p:spPr>
              <a:xfrm>
                <a:off x="4069178"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grpSp>
      <p:grpSp>
        <p:nvGrpSpPr>
          <p:cNvPr id="197" name="Group 196">
            <a:extLst>
              <a:ext uri="{FF2B5EF4-FFF2-40B4-BE49-F238E27FC236}">
                <a16:creationId xmlns:a16="http://schemas.microsoft.com/office/drawing/2014/main" id="{961A621E-B891-3C47-A0E3-1CB18236D28E}"/>
              </a:ext>
            </a:extLst>
          </p:cNvPr>
          <p:cNvGrpSpPr/>
          <p:nvPr/>
        </p:nvGrpSpPr>
        <p:grpSpPr>
          <a:xfrm>
            <a:off x="1810732" y="1659469"/>
            <a:ext cx="1479550" cy="1143000"/>
            <a:chOff x="8545459" y="1659469"/>
            <a:chExt cx="1479550" cy="1143000"/>
          </a:xfrm>
        </p:grpSpPr>
        <p:sp>
          <p:nvSpPr>
            <p:cNvPr id="198" name="Rounded Rectangle 197">
              <a:extLst>
                <a:ext uri="{FF2B5EF4-FFF2-40B4-BE49-F238E27FC236}">
                  <a16:creationId xmlns:a16="http://schemas.microsoft.com/office/drawing/2014/main" id="{1ADA653D-8154-2542-BA60-98C457B7D45C}"/>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99" name="Group 198">
              <a:extLst>
                <a:ext uri="{FF2B5EF4-FFF2-40B4-BE49-F238E27FC236}">
                  <a16:creationId xmlns:a16="http://schemas.microsoft.com/office/drawing/2014/main" id="{D4B23034-A90A-8446-BBB8-E931735C4729}"/>
                </a:ext>
              </a:extLst>
            </p:cNvPr>
            <p:cNvGrpSpPr/>
            <p:nvPr/>
          </p:nvGrpSpPr>
          <p:grpSpPr>
            <a:xfrm>
              <a:off x="8709024" y="1815469"/>
              <a:ext cx="1152420" cy="831001"/>
              <a:chOff x="6219266" y="2212724"/>
              <a:chExt cx="1152420" cy="831001"/>
            </a:xfrm>
          </p:grpSpPr>
          <p:grpSp>
            <p:nvGrpSpPr>
              <p:cNvPr id="200" name="Group 199">
                <a:extLst>
                  <a:ext uri="{FF2B5EF4-FFF2-40B4-BE49-F238E27FC236}">
                    <a16:creationId xmlns:a16="http://schemas.microsoft.com/office/drawing/2014/main" id="{DA6509E7-8116-2649-88F5-C2D9293C095E}"/>
                  </a:ext>
                </a:extLst>
              </p:cNvPr>
              <p:cNvGrpSpPr/>
              <p:nvPr/>
            </p:nvGrpSpPr>
            <p:grpSpPr>
              <a:xfrm>
                <a:off x="6219266" y="2495590"/>
                <a:ext cx="1152420" cy="548135"/>
                <a:chOff x="910666" y="2647990"/>
                <a:chExt cx="1152420" cy="548135"/>
              </a:xfrm>
              <a:solidFill>
                <a:schemeClr val="accent3"/>
              </a:solidFill>
            </p:grpSpPr>
            <p:sp>
              <p:nvSpPr>
                <p:cNvPr id="202" name="Oval 201">
                  <a:extLst>
                    <a:ext uri="{FF2B5EF4-FFF2-40B4-BE49-F238E27FC236}">
                      <a16:creationId xmlns:a16="http://schemas.microsoft.com/office/drawing/2014/main" id="{4595DC92-ACE2-C144-9A66-63990C7C70C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03" name="Oval 202">
                  <a:extLst>
                    <a:ext uri="{FF2B5EF4-FFF2-40B4-BE49-F238E27FC236}">
                      <a16:creationId xmlns:a16="http://schemas.microsoft.com/office/drawing/2014/main" id="{56D26216-E138-E842-A66E-883DEA74E47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04" name="Oval 203">
                  <a:extLst>
                    <a:ext uri="{FF2B5EF4-FFF2-40B4-BE49-F238E27FC236}">
                      <a16:creationId xmlns:a16="http://schemas.microsoft.com/office/drawing/2014/main" id="{664F9181-863C-9342-B59D-D6DBEE209990}"/>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05" name="Oval 204">
                  <a:extLst>
                    <a:ext uri="{FF2B5EF4-FFF2-40B4-BE49-F238E27FC236}">
                      <a16:creationId xmlns:a16="http://schemas.microsoft.com/office/drawing/2014/main" id="{40180931-C251-844A-804F-7D157EABAF17}"/>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06" name="Oval 205">
                  <a:extLst>
                    <a:ext uri="{FF2B5EF4-FFF2-40B4-BE49-F238E27FC236}">
                      <a16:creationId xmlns:a16="http://schemas.microsoft.com/office/drawing/2014/main" id="{E96BFEAC-5EA2-0446-8498-D8F435481B50}"/>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07" name="Oval 206">
                  <a:extLst>
                    <a:ext uri="{FF2B5EF4-FFF2-40B4-BE49-F238E27FC236}">
                      <a16:creationId xmlns:a16="http://schemas.microsoft.com/office/drawing/2014/main" id="{00543F04-A3E1-3B48-850D-6CB3A67C07E5}"/>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08" name="Oval 207">
                  <a:extLst>
                    <a:ext uri="{FF2B5EF4-FFF2-40B4-BE49-F238E27FC236}">
                      <a16:creationId xmlns:a16="http://schemas.microsoft.com/office/drawing/2014/main" id="{B4BA09AD-8B8A-A44B-A2B6-146FDD5003A6}"/>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09" name="Oval 208">
                  <a:extLst>
                    <a:ext uri="{FF2B5EF4-FFF2-40B4-BE49-F238E27FC236}">
                      <a16:creationId xmlns:a16="http://schemas.microsoft.com/office/drawing/2014/main" id="{903CAB34-0A7B-C446-9704-6F886B59627C}"/>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201" name="TextBox 200">
                <a:extLst>
                  <a:ext uri="{FF2B5EF4-FFF2-40B4-BE49-F238E27FC236}">
                    <a16:creationId xmlns:a16="http://schemas.microsoft.com/office/drawing/2014/main" id="{8E939764-7F96-ED42-82B9-20030C4FF8F8}"/>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210" name="Group 209">
            <a:extLst>
              <a:ext uri="{FF2B5EF4-FFF2-40B4-BE49-F238E27FC236}">
                <a16:creationId xmlns:a16="http://schemas.microsoft.com/office/drawing/2014/main" id="{81B3892C-6D4A-DE44-B33B-1288DCAB2CBC}"/>
              </a:ext>
            </a:extLst>
          </p:cNvPr>
          <p:cNvGrpSpPr/>
          <p:nvPr/>
        </p:nvGrpSpPr>
        <p:grpSpPr>
          <a:xfrm>
            <a:off x="1810735" y="1659469"/>
            <a:ext cx="1479547" cy="1739900"/>
            <a:chOff x="571501" y="1659469"/>
            <a:chExt cx="1479547" cy="1739900"/>
          </a:xfrm>
        </p:grpSpPr>
        <p:sp>
          <p:nvSpPr>
            <p:cNvPr id="211" name="Rounded Rectangle 210">
              <a:extLst>
                <a:ext uri="{FF2B5EF4-FFF2-40B4-BE49-F238E27FC236}">
                  <a16:creationId xmlns:a16="http://schemas.microsoft.com/office/drawing/2014/main" id="{9F7C50F9-D1CF-A84E-9F57-FD2543D79F77}"/>
                </a:ext>
              </a:extLst>
            </p:cNvPr>
            <p:cNvSpPr/>
            <p:nvPr/>
          </p:nvSpPr>
          <p:spPr>
            <a:xfrm>
              <a:off x="571501" y="1659469"/>
              <a:ext cx="1479547"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212" name="TextBox 211">
              <a:extLst>
                <a:ext uri="{FF2B5EF4-FFF2-40B4-BE49-F238E27FC236}">
                  <a16:creationId xmlns:a16="http://schemas.microsoft.com/office/drawing/2014/main" id="{DE457828-E880-CA48-A681-9D230EE19C10}"/>
                </a:ext>
              </a:extLst>
            </p:cNvPr>
            <p:cNvSpPr txBox="1"/>
            <p:nvPr/>
          </p:nvSpPr>
          <p:spPr>
            <a:xfrm>
              <a:off x="752407" y="1813047"/>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213" name="Oval 212">
              <a:extLst>
                <a:ext uri="{FF2B5EF4-FFF2-40B4-BE49-F238E27FC236}">
                  <a16:creationId xmlns:a16="http://schemas.microsoft.com/office/drawing/2014/main" id="{CF69482E-6919-6E46-84C3-6B29EC1419F2}"/>
                </a:ext>
              </a:extLst>
            </p:cNvPr>
            <p:cNvSpPr>
              <a:spLocks noChangeAspect="1"/>
            </p:cNvSpPr>
            <p:nvPr/>
          </p:nvSpPr>
          <p:spPr>
            <a:xfrm>
              <a:off x="752407"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14" name="Oval 213">
              <a:extLst>
                <a:ext uri="{FF2B5EF4-FFF2-40B4-BE49-F238E27FC236}">
                  <a16:creationId xmlns:a16="http://schemas.microsoft.com/office/drawing/2014/main" id="{E9AF0C22-7DA5-F445-8A09-185782F484FB}"/>
                </a:ext>
              </a:extLst>
            </p:cNvPr>
            <p:cNvSpPr>
              <a:spLocks noChangeAspect="1"/>
            </p:cNvSpPr>
            <p:nvPr/>
          </p:nvSpPr>
          <p:spPr>
            <a:xfrm>
              <a:off x="1053544"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15" name="Oval 214">
              <a:extLst>
                <a:ext uri="{FF2B5EF4-FFF2-40B4-BE49-F238E27FC236}">
                  <a16:creationId xmlns:a16="http://schemas.microsoft.com/office/drawing/2014/main" id="{BAD09137-6E36-F742-A894-0BD28EC465B7}"/>
                </a:ext>
              </a:extLst>
            </p:cNvPr>
            <p:cNvSpPr>
              <a:spLocks noChangeAspect="1"/>
            </p:cNvSpPr>
            <p:nvPr/>
          </p:nvSpPr>
          <p:spPr>
            <a:xfrm>
              <a:off x="1354681"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16" name="Oval 215">
              <a:extLst>
                <a:ext uri="{FF2B5EF4-FFF2-40B4-BE49-F238E27FC236}">
                  <a16:creationId xmlns:a16="http://schemas.microsoft.com/office/drawing/2014/main" id="{AC48490F-2D8F-EE46-9A14-3EF937D40FBE}"/>
                </a:ext>
              </a:extLst>
            </p:cNvPr>
            <p:cNvSpPr>
              <a:spLocks noChangeAspect="1"/>
            </p:cNvSpPr>
            <p:nvPr/>
          </p:nvSpPr>
          <p:spPr>
            <a:xfrm>
              <a:off x="1655818"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21" name="Oval 220">
              <a:extLst>
                <a:ext uri="{FF2B5EF4-FFF2-40B4-BE49-F238E27FC236}">
                  <a16:creationId xmlns:a16="http://schemas.microsoft.com/office/drawing/2014/main" id="{F86E76E1-34C5-474C-82B7-2B9288DB2DA9}"/>
                </a:ext>
              </a:extLst>
            </p:cNvPr>
            <p:cNvSpPr>
              <a:spLocks noChangeAspect="1"/>
            </p:cNvSpPr>
            <p:nvPr/>
          </p:nvSpPr>
          <p:spPr>
            <a:xfrm>
              <a:off x="752407"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22" name="Oval 221">
              <a:extLst>
                <a:ext uri="{FF2B5EF4-FFF2-40B4-BE49-F238E27FC236}">
                  <a16:creationId xmlns:a16="http://schemas.microsoft.com/office/drawing/2014/main" id="{05127898-5A44-EA4C-9864-1313DA5B49D0}"/>
                </a:ext>
              </a:extLst>
            </p:cNvPr>
            <p:cNvSpPr>
              <a:spLocks noChangeAspect="1"/>
            </p:cNvSpPr>
            <p:nvPr/>
          </p:nvSpPr>
          <p:spPr>
            <a:xfrm>
              <a:off x="1053544"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23" name="Oval 222">
              <a:extLst>
                <a:ext uri="{FF2B5EF4-FFF2-40B4-BE49-F238E27FC236}">
                  <a16:creationId xmlns:a16="http://schemas.microsoft.com/office/drawing/2014/main" id="{2D1775E3-6C60-9343-A512-610C1ED0DE60}"/>
                </a:ext>
              </a:extLst>
            </p:cNvPr>
            <p:cNvSpPr>
              <a:spLocks noChangeAspect="1"/>
            </p:cNvSpPr>
            <p:nvPr/>
          </p:nvSpPr>
          <p:spPr>
            <a:xfrm>
              <a:off x="1354681"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24" name="Oval 223">
              <a:extLst>
                <a:ext uri="{FF2B5EF4-FFF2-40B4-BE49-F238E27FC236}">
                  <a16:creationId xmlns:a16="http://schemas.microsoft.com/office/drawing/2014/main" id="{68E8F86A-7221-4246-ACBF-1DFDFB6EA859}"/>
                </a:ext>
              </a:extLst>
            </p:cNvPr>
            <p:cNvSpPr>
              <a:spLocks noChangeAspect="1"/>
            </p:cNvSpPr>
            <p:nvPr/>
          </p:nvSpPr>
          <p:spPr>
            <a:xfrm>
              <a:off x="1655818"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29" name="Oval 228">
              <a:extLst>
                <a:ext uri="{FF2B5EF4-FFF2-40B4-BE49-F238E27FC236}">
                  <a16:creationId xmlns:a16="http://schemas.microsoft.com/office/drawing/2014/main" id="{7BD681F8-AC29-184F-8A6E-7FCBE9350C65}"/>
                </a:ext>
              </a:extLst>
            </p:cNvPr>
            <p:cNvSpPr>
              <a:spLocks noChangeAspect="1"/>
            </p:cNvSpPr>
            <p:nvPr/>
          </p:nvSpPr>
          <p:spPr>
            <a:xfrm>
              <a:off x="752407"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30" name="Oval 229">
              <a:extLst>
                <a:ext uri="{FF2B5EF4-FFF2-40B4-BE49-F238E27FC236}">
                  <a16:creationId xmlns:a16="http://schemas.microsoft.com/office/drawing/2014/main" id="{8EDEA355-C962-B84C-9580-86BE9AD07363}"/>
                </a:ext>
              </a:extLst>
            </p:cNvPr>
            <p:cNvSpPr>
              <a:spLocks noChangeAspect="1"/>
            </p:cNvSpPr>
            <p:nvPr/>
          </p:nvSpPr>
          <p:spPr>
            <a:xfrm>
              <a:off x="1053544"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1" name="Oval 230">
              <a:extLst>
                <a:ext uri="{FF2B5EF4-FFF2-40B4-BE49-F238E27FC236}">
                  <a16:creationId xmlns:a16="http://schemas.microsoft.com/office/drawing/2014/main" id="{15FC08DF-5863-A748-B4F3-138AFEBCBE72}"/>
                </a:ext>
              </a:extLst>
            </p:cNvPr>
            <p:cNvSpPr>
              <a:spLocks noChangeAspect="1"/>
            </p:cNvSpPr>
            <p:nvPr/>
          </p:nvSpPr>
          <p:spPr>
            <a:xfrm>
              <a:off x="1354681"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32" name="Oval 231">
              <a:extLst>
                <a:ext uri="{FF2B5EF4-FFF2-40B4-BE49-F238E27FC236}">
                  <a16:creationId xmlns:a16="http://schemas.microsoft.com/office/drawing/2014/main" id="{BEFAEF3B-FB38-AE41-A9F2-597DD5CD61CD}"/>
                </a:ext>
              </a:extLst>
            </p:cNvPr>
            <p:cNvSpPr>
              <a:spLocks noChangeAspect="1"/>
            </p:cNvSpPr>
            <p:nvPr/>
          </p:nvSpPr>
          <p:spPr>
            <a:xfrm>
              <a:off x="1655818"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37" name="Oval 236">
              <a:extLst>
                <a:ext uri="{FF2B5EF4-FFF2-40B4-BE49-F238E27FC236}">
                  <a16:creationId xmlns:a16="http://schemas.microsoft.com/office/drawing/2014/main" id="{F995F3E6-9D96-1842-8BDF-2F6DD98FFE0C}"/>
                </a:ext>
              </a:extLst>
            </p:cNvPr>
            <p:cNvSpPr>
              <a:spLocks noChangeAspect="1"/>
            </p:cNvSpPr>
            <p:nvPr/>
          </p:nvSpPr>
          <p:spPr>
            <a:xfrm>
              <a:off x="752407"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38" name="Oval 237">
              <a:extLst>
                <a:ext uri="{FF2B5EF4-FFF2-40B4-BE49-F238E27FC236}">
                  <a16:creationId xmlns:a16="http://schemas.microsoft.com/office/drawing/2014/main" id="{E3036302-E522-1545-A1C9-D2605986CEDE}"/>
                </a:ext>
              </a:extLst>
            </p:cNvPr>
            <p:cNvSpPr>
              <a:spLocks noChangeAspect="1"/>
            </p:cNvSpPr>
            <p:nvPr/>
          </p:nvSpPr>
          <p:spPr>
            <a:xfrm>
              <a:off x="1053544"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39" name="Oval 238">
              <a:extLst>
                <a:ext uri="{FF2B5EF4-FFF2-40B4-BE49-F238E27FC236}">
                  <a16:creationId xmlns:a16="http://schemas.microsoft.com/office/drawing/2014/main" id="{123E9DD0-0C4A-0F4D-A8CF-8AF2E65F5E79}"/>
                </a:ext>
              </a:extLst>
            </p:cNvPr>
            <p:cNvSpPr>
              <a:spLocks noChangeAspect="1"/>
            </p:cNvSpPr>
            <p:nvPr/>
          </p:nvSpPr>
          <p:spPr>
            <a:xfrm>
              <a:off x="1354681"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40" name="Oval 239">
              <a:extLst>
                <a:ext uri="{FF2B5EF4-FFF2-40B4-BE49-F238E27FC236}">
                  <a16:creationId xmlns:a16="http://schemas.microsoft.com/office/drawing/2014/main" id="{8A087069-D8BC-EF4D-9FC2-322975A6BB4E}"/>
                </a:ext>
              </a:extLst>
            </p:cNvPr>
            <p:cNvSpPr>
              <a:spLocks noChangeAspect="1"/>
            </p:cNvSpPr>
            <p:nvPr/>
          </p:nvSpPr>
          <p:spPr>
            <a:xfrm>
              <a:off x="1655818"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grpSp>
      <p:grpSp>
        <p:nvGrpSpPr>
          <p:cNvPr id="47" name="Group 46">
            <a:extLst>
              <a:ext uri="{FF2B5EF4-FFF2-40B4-BE49-F238E27FC236}">
                <a16:creationId xmlns:a16="http://schemas.microsoft.com/office/drawing/2014/main" id="{98D5950D-C5C6-1549-9618-3BBF5EA833E5}"/>
              </a:ext>
            </a:extLst>
          </p:cNvPr>
          <p:cNvGrpSpPr/>
          <p:nvPr/>
        </p:nvGrpSpPr>
        <p:grpSpPr>
          <a:xfrm>
            <a:off x="571499" y="1659469"/>
            <a:ext cx="2718783" cy="1739900"/>
            <a:chOff x="571500" y="1659469"/>
            <a:chExt cx="2718783" cy="1739900"/>
          </a:xfrm>
        </p:grpSpPr>
        <p:sp>
          <p:nvSpPr>
            <p:cNvPr id="9" name="Rounded Rectangle 8">
              <a:extLst>
                <a:ext uri="{FF2B5EF4-FFF2-40B4-BE49-F238E27FC236}">
                  <a16:creationId xmlns:a16="http://schemas.microsoft.com/office/drawing/2014/main" id="{20D39B52-9AC1-C840-AC0B-9379879D5589}"/>
                </a:ext>
              </a:extLst>
            </p:cNvPr>
            <p:cNvSpPr/>
            <p:nvPr/>
          </p:nvSpPr>
          <p:spPr>
            <a:xfrm>
              <a:off x="571500" y="1659469"/>
              <a:ext cx="2718783"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1" name="TextBox 10">
              <a:extLst>
                <a:ext uri="{FF2B5EF4-FFF2-40B4-BE49-F238E27FC236}">
                  <a16:creationId xmlns:a16="http://schemas.microsoft.com/office/drawing/2014/main" id="{3A61EAB5-4596-C748-ABDF-FEA426FC188E}"/>
                </a:ext>
              </a:extLst>
            </p:cNvPr>
            <p:cNvSpPr txBox="1"/>
            <p:nvPr/>
          </p:nvSpPr>
          <p:spPr>
            <a:xfrm>
              <a:off x="1162781" y="1813047"/>
              <a:ext cx="15362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10" name="Oval 9">
              <a:extLst>
                <a:ext uri="{FF2B5EF4-FFF2-40B4-BE49-F238E27FC236}">
                  <a16:creationId xmlns:a16="http://schemas.microsoft.com/office/drawing/2014/main" id="{B1B9FF15-8FFC-D946-B3C5-4D44ED1EE036}"/>
                </a:ext>
              </a:extLst>
            </p:cNvPr>
            <p:cNvSpPr>
              <a:spLocks noChangeAspect="1"/>
            </p:cNvSpPr>
            <p:nvPr/>
          </p:nvSpPr>
          <p:spPr>
            <a:xfrm>
              <a:off x="752407"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2" name="Oval 11">
              <a:extLst>
                <a:ext uri="{FF2B5EF4-FFF2-40B4-BE49-F238E27FC236}">
                  <a16:creationId xmlns:a16="http://schemas.microsoft.com/office/drawing/2014/main" id="{4C9E7BB5-40B2-B240-A375-F19E170FA902}"/>
                </a:ext>
              </a:extLst>
            </p:cNvPr>
            <p:cNvSpPr>
              <a:spLocks noChangeAspect="1"/>
            </p:cNvSpPr>
            <p:nvPr/>
          </p:nvSpPr>
          <p:spPr>
            <a:xfrm>
              <a:off x="1053544"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 name="Oval 12">
              <a:extLst>
                <a:ext uri="{FF2B5EF4-FFF2-40B4-BE49-F238E27FC236}">
                  <a16:creationId xmlns:a16="http://schemas.microsoft.com/office/drawing/2014/main" id="{FC51AEAB-351C-954A-ABD6-BC62C8B04FED}"/>
                </a:ext>
              </a:extLst>
            </p:cNvPr>
            <p:cNvSpPr>
              <a:spLocks noChangeAspect="1"/>
            </p:cNvSpPr>
            <p:nvPr/>
          </p:nvSpPr>
          <p:spPr>
            <a:xfrm>
              <a:off x="1354681"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 name="Oval 13">
              <a:extLst>
                <a:ext uri="{FF2B5EF4-FFF2-40B4-BE49-F238E27FC236}">
                  <a16:creationId xmlns:a16="http://schemas.microsoft.com/office/drawing/2014/main" id="{1089B007-BDC3-8A4E-9AB9-DBFC020E72E5}"/>
                </a:ext>
              </a:extLst>
            </p:cNvPr>
            <p:cNvSpPr>
              <a:spLocks noChangeAspect="1"/>
            </p:cNvSpPr>
            <p:nvPr/>
          </p:nvSpPr>
          <p:spPr>
            <a:xfrm>
              <a:off x="1655818"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5" name="Oval 14">
              <a:extLst>
                <a:ext uri="{FF2B5EF4-FFF2-40B4-BE49-F238E27FC236}">
                  <a16:creationId xmlns:a16="http://schemas.microsoft.com/office/drawing/2014/main" id="{35689E62-240C-D048-906B-B6E1B15093A4}"/>
                </a:ext>
              </a:extLst>
            </p:cNvPr>
            <p:cNvSpPr>
              <a:spLocks noChangeAspect="1"/>
            </p:cNvSpPr>
            <p:nvPr/>
          </p:nvSpPr>
          <p:spPr>
            <a:xfrm>
              <a:off x="1956955"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6" name="Oval 15">
              <a:extLst>
                <a:ext uri="{FF2B5EF4-FFF2-40B4-BE49-F238E27FC236}">
                  <a16:creationId xmlns:a16="http://schemas.microsoft.com/office/drawing/2014/main" id="{5CB0E19D-98FE-A348-AB02-5EEC07FE5B2B}"/>
                </a:ext>
              </a:extLst>
            </p:cNvPr>
            <p:cNvSpPr>
              <a:spLocks noChangeAspect="1"/>
            </p:cNvSpPr>
            <p:nvPr/>
          </p:nvSpPr>
          <p:spPr>
            <a:xfrm>
              <a:off x="2258092"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7" name="Oval 16">
              <a:extLst>
                <a:ext uri="{FF2B5EF4-FFF2-40B4-BE49-F238E27FC236}">
                  <a16:creationId xmlns:a16="http://schemas.microsoft.com/office/drawing/2014/main" id="{5E862230-1F69-954C-82C6-848AB475B968}"/>
                </a:ext>
              </a:extLst>
            </p:cNvPr>
            <p:cNvSpPr>
              <a:spLocks noChangeAspect="1"/>
            </p:cNvSpPr>
            <p:nvPr/>
          </p:nvSpPr>
          <p:spPr>
            <a:xfrm>
              <a:off x="2559229"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8" name="Oval 17">
              <a:extLst>
                <a:ext uri="{FF2B5EF4-FFF2-40B4-BE49-F238E27FC236}">
                  <a16:creationId xmlns:a16="http://schemas.microsoft.com/office/drawing/2014/main" id="{1B9962E4-0557-E84C-A2FA-3D553A2EAE54}"/>
                </a:ext>
              </a:extLst>
            </p:cNvPr>
            <p:cNvSpPr>
              <a:spLocks noChangeAspect="1"/>
            </p:cNvSpPr>
            <p:nvPr/>
          </p:nvSpPr>
          <p:spPr>
            <a:xfrm>
              <a:off x="2860366"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1" name="Oval 20">
              <a:extLst>
                <a:ext uri="{FF2B5EF4-FFF2-40B4-BE49-F238E27FC236}">
                  <a16:creationId xmlns:a16="http://schemas.microsoft.com/office/drawing/2014/main" id="{0C56618C-4D19-A747-8A7D-2BD55523B5F2}"/>
                </a:ext>
              </a:extLst>
            </p:cNvPr>
            <p:cNvSpPr>
              <a:spLocks noChangeAspect="1"/>
            </p:cNvSpPr>
            <p:nvPr/>
          </p:nvSpPr>
          <p:spPr>
            <a:xfrm>
              <a:off x="752407"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2" name="Oval 21">
              <a:extLst>
                <a:ext uri="{FF2B5EF4-FFF2-40B4-BE49-F238E27FC236}">
                  <a16:creationId xmlns:a16="http://schemas.microsoft.com/office/drawing/2014/main" id="{3D5FA6F1-EE01-4C4F-8F77-E2B42BE94144}"/>
                </a:ext>
              </a:extLst>
            </p:cNvPr>
            <p:cNvSpPr>
              <a:spLocks noChangeAspect="1"/>
            </p:cNvSpPr>
            <p:nvPr/>
          </p:nvSpPr>
          <p:spPr>
            <a:xfrm>
              <a:off x="1053544"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 name="Oval 22">
              <a:extLst>
                <a:ext uri="{FF2B5EF4-FFF2-40B4-BE49-F238E27FC236}">
                  <a16:creationId xmlns:a16="http://schemas.microsoft.com/office/drawing/2014/main" id="{C1C0B31F-7A5E-1441-A58A-9FDB1E743984}"/>
                </a:ext>
              </a:extLst>
            </p:cNvPr>
            <p:cNvSpPr>
              <a:spLocks noChangeAspect="1"/>
            </p:cNvSpPr>
            <p:nvPr/>
          </p:nvSpPr>
          <p:spPr>
            <a:xfrm>
              <a:off x="1354681"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4" name="Oval 23">
              <a:extLst>
                <a:ext uri="{FF2B5EF4-FFF2-40B4-BE49-F238E27FC236}">
                  <a16:creationId xmlns:a16="http://schemas.microsoft.com/office/drawing/2014/main" id="{CA07ABC9-6420-8640-B41C-F41B83F11962}"/>
                </a:ext>
              </a:extLst>
            </p:cNvPr>
            <p:cNvSpPr>
              <a:spLocks noChangeAspect="1"/>
            </p:cNvSpPr>
            <p:nvPr/>
          </p:nvSpPr>
          <p:spPr>
            <a:xfrm>
              <a:off x="1655818"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5" name="Oval 24">
              <a:extLst>
                <a:ext uri="{FF2B5EF4-FFF2-40B4-BE49-F238E27FC236}">
                  <a16:creationId xmlns:a16="http://schemas.microsoft.com/office/drawing/2014/main" id="{85FEA903-5AC8-C348-8EAF-4F4B9A0DA554}"/>
                </a:ext>
              </a:extLst>
            </p:cNvPr>
            <p:cNvSpPr>
              <a:spLocks noChangeAspect="1"/>
            </p:cNvSpPr>
            <p:nvPr/>
          </p:nvSpPr>
          <p:spPr>
            <a:xfrm>
              <a:off x="1956955"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6" name="Oval 25">
              <a:extLst>
                <a:ext uri="{FF2B5EF4-FFF2-40B4-BE49-F238E27FC236}">
                  <a16:creationId xmlns:a16="http://schemas.microsoft.com/office/drawing/2014/main" id="{897F287C-5932-544E-9AA5-114000473795}"/>
                </a:ext>
              </a:extLst>
            </p:cNvPr>
            <p:cNvSpPr>
              <a:spLocks noChangeAspect="1"/>
            </p:cNvSpPr>
            <p:nvPr/>
          </p:nvSpPr>
          <p:spPr>
            <a:xfrm>
              <a:off x="2258092"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7" name="Oval 26">
              <a:extLst>
                <a:ext uri="{FF2B5EF4-FFF2-40B4-BE49-F238E27FC236}">
                  <a16:creationId xmlns:a16="http://schemas.microsoft.com/office/drawing/2014/main" id="{F2F4BE41-6CBC-414C-AE53-B9100F503183}"/>
                </a:ext>
              </a:extLst>
            </p:cNvPr>
            <p:cNvSpPr>
              <a:spLocks noChangeAspect="1"/>
            </p:cNvSpPr>
            <p:nvPr/>
          </p:nvSpPr>
          <p:spPr>
            <a:xfrm>
              <a:off x="2559229"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8" name="Oval 27">
              <a:extLst>
                <a:ext uri="{FF2B5EF4-FFF2-40B4-BE49-F238E27FC236}">
                  <a16:creationId xmlns:a16="http://schemas.microsoft.com/office/drawing/2014/main" id="{9EC9B034-E17C-6541-9081-6C7B433949E4}"/>
                </a:ext>
              </a:extLst>
            </p:cNvPr>
            <p:cNvSpPr>
              <a:spLocks noChangeAspect="1"/>
            </p:cNvSpPr>
            <p:nvPr/>
          </p:nvSpPr>
          <p:spPr>
            <a:xfrm>
              <a:off x="2860366"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sp>
          <p:nvSpPr>
            <p:cNvPr id="30" name="Oval 29">
              <a:extLst>
                <a:ext uri="{FF2B5EF4-FFF2-40B4-BE49-F238E27FC236}">
                  <a16:creationId xmlns:a16="http://schemas.microsoft.com/office/drawing/2014/main" id="{F19D1B36-399D-3C47-AEDA-5AFDC04A87BA}"/>
                </a:ext>
              </a:extLst>
            </p:cNvPr>
            <p:cNvSpPr>
              <a:spLocks noChangeAspect="1"/>
            </p:cNvSpPr>
            <p:nvPr/>
          </p:nvSpPr>
          <p:spPr>
            <a:xfrm>
              <a:off x="752407"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N17</a:t>
              </a:r>
            </a:p>
          </p:txBody>
        </p:sp>
        <p:sp>
          <p:nvSpPr>
            <p:cNvPr id="31" name="Oval 30">
              <a:extLst>
                <a:ext uri="{FF2B5EF4-FFF2-40B4-BE49-F238E27FC236}">
                  <a16:creationId xmlns:a16="http://schemas.microsoft.com/office/drawing/2014/main" id="{58917228-2B59-8E4A-B64D-71AFFFF99699}"/>
                </a:ext>
              </a:extLst>
            </p:cNvPr>
            <p:cNvSpPr>
              <a:spLocks noChangeAspect="1"/>
            </p:cNvSpPr>
            <p:nvPr/>
          </p:nvSpPr>
          <p:spPr>
            <a:xfrm>
              <a:off x="1053544"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N18</a:t>
              </a:r>
            </a:p>
          </p:txBody>
        </p:sp>
        <p:sp>
          <p:nvSpPr>
            <p:cNvPr id="32" name="Oval 31">
              <a:extLst>
                <a:ext uri="{FF2B5EF4-FFF2-40B4-BE49-F238E27FC236}">
                  <a16:creationId xmlns:a16="http://schemas.microsoft.com/office/drawing/2014/main" id="{A4B1EA87-EA94-3D4A-A9C9-8174922E5F29}"/>
                </a:ext>
              </a:extLst>
            </p:cNvPr>
            <p:cNvSpPr>
              <a:spLocks noChangeAspect="1"/>
            </p:cNvSpPr>
            <p:nvPr/>
          </p:nvSpPr>
          <p:spPr>
            <a:xfrm>
              <a:off x="1354681"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N19</a:t>
              </a:r>
            </a:p>
          </p:txBody>
        </p:sp>
        <p:sp>
          <p:nvSpPr>
            <p:cNvPr id="33" name="Oval 32">
              <a:extLst>
                <a:ext uri="{FF2B5EF4-FFF2-40B4-BE49-F238E27FC236}">
                  <a16:creationId xmlns:a16="http://schemas.microsoft.com/office/drawing/2014/main" id="{2ED12492-65AF-1D41-9F89-234606DADD7B}"/>
                </a:ext>
              </a:extLst>
            </p:cNvPr>
            <p:cNvSpPr>
              <a:spLocks noChangeAspect="1"/>
            </p:cNvSpPr>
            <p:nvPr/>
          </p:nvSpPr>
          <p:spPr>
            <a:xfrm>
              <a:off x="1655818"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N20</a:t>
              </a:r>
            </a:p>
          </p:txBody>
        </p:sp>
        <p:sp>
          <p:nvSpPr>
            <p:cNvPr id="34" name="Oval 33">
              <a:extLst>
                <a:ext uri="{FF2B5EF4-FFF2-40B4-BE49-F238E27FC236}">
                  <a16:creationId xmlns:a16="http://schemas.microsoft.com/office/drawing/2014/main" id="{268C8F0A-8BB6-604D-876E-B40B33271B9D}"/>
                </a:ext>
              </a:extLst>
            </p:cNvPr>
            <p:cNvSpPr>
              <a:spLocks noChangeAspect="1"/>
            </p:cNvSpPr>
            <p:nvPr/>
          </p:nvSpPr>
          <p:spPr>
            <a:xfrm>
              <a:off x="1956955"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N21</a:t>
              </a:r>
            </a:p>
          </p:txBody>
        </p:sp>
        <p:sp>
          <p:nvSpPr>
            <p:cNvPr id="35" name="Oval 34">
              <a:extLst>
                <a:ext uri="{FF2B5EF4-FFF2-40B4-BE49-F238E27FC236}">
                  <a16:creationId xmlns:a16="http://schemas.microsoft.com/office/drawing/2014/main" id="{EFBED674-3FB6-4246-9FAB-AF7C32E1B157}"/>
                </a:ext>
              </a:extLst>
            </p:cNvPr>
            <p:cNvSpPr>
              <a:spLocks noChangeAspect="1"/>
            </p:cNvSpPr>
            <p:nvPr/>
          </p:nvSpPr>
          <p:spPr>
            <a:xfrm>
              <a:off x="2258092"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N22</a:t>
              </a:r>
            </a:p>
          </p:txBody>
        </p:sp>
        <p:sp>
          <p:nvSpPr>
            <p:cNvPr id="36" name="Oval 35">
              <a:extLst>
                <a:ext uri="{FF2B5EF4-FFF2-40B4-BE49-F238E27FC236}">
                  <a16:creationId xmlns:a16="http://schemas.microsoft.com/office/drawing/2014/main" id="{9CE9B902-16A3-184B-934D-5ECE073E7EFA}"/>
                </a:ext>
              </a:extLst>
            </p:cNvPr>
            <p:cNvSpPr>
              <a:spLocks noChangeAspect="1"/>
            </p:cNvSpPr>
            <p:nvPr/>
          </p:nvSpPr>
          <p:spPr>
            <a:xfrm>
              <a:off x="2559229"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N23</a:t>
              </a:r>
            </a:p>
          </p:txBody>
        </p:sp>
        <p:sp>
          <p:nvSpPr>
            <p:cNvPr id="37" name="Oval 36">
              <a:extLst>
                <a:ext uri="{FF2B5EF4-FFF2-40B4-BE49-F238E27FC236}">
                  <a16:creationId xmlns:a16="http://schemas.microsoft.com/office/drawing/2014/main" id="{B54C3AB3-7A9E-4F49-B5E5-E5DB45C33E7D}"/>
                </a:ext>
              </a:extLst>
            </p:cNvPr>
            <p:cNvSpPr>
              <a:spLocks noChangeAspect="1"/>
            </p:cNvSpPr>
            <p:nvPr/>
          </p:nvSpPr>
          <p:spPr>
            <a:xfrm>
              <a:off x="2860366"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N24</a:t>
              </a:r>
            </a:p>
          </p:txBody>
        </p:sp>
        <p:sp>
          <p:nvSpPr>
            <p:cNvPr id="39" name="Oval 38">
              <a:extLst>
                <a:ext uri="{FF2B5EF4-FFF2-40B4-BE49-F238E27FC236}">
                  <a16:creationId xmlns:a16="http://schemas.microsoft.com/office/drawing/2014/main" id="{A95DF05C-BF5C-434F-9E71-FC7360BEA18B}"/>
                </a:ext>
              </a:extLst>
            </p:cNvPr>
            <p:cNvSpPr>
              <a:spLocks noChangeAspect="1"/>
            </p:cNvSpPr>
            <p:nvPr/>
          </p:nvSpPr>
          <p:spPr>
            <a:xfrm>
              <a:off x="752407"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N25</a:t>
              </a:r>
            </a:p>
          </p:txBody>
        </p:sp>
        <p:sp>
          <p:nvSpPr>
            <p:cNvPr id="40" name="Oval 39">
              <a:extLst>
                <a:ext uri="{FF2B5EF4-FFF2-40B4-BE49-F238E27FC236}">
                  <a16:creationId xmlns:a16="http://schemas.microsoft.com/office/drawing/2014/main" id="{D3D7800D-FF92-D94B-B422-10C3B3FBC2F1}"/>
                </a:ext>
              </a:extLst>
            </p:cNvPr>
            <p:cNvSpPr>
              <a:spLocks noChangeAspect="1"/>
            </p:cNvSpPr>
            <p:nvPr/>
          </p:nvSpPr>
          <p:spPr>
            <a:xfrm>
              <a:off x="1053544"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N26</a:t>
              </a:r>
            </a:p>
          </p:txBody>
        </p:sp>
        <p:sp>
          <p:nvSpPr>
            <p:cNvPr id="41" name="Oval 40">
              <a:extLst>
                <a:ext uri="{FF2B5EF4-FFF2-40B4-BE49-F238E27FC236}">
                  <a16:creationId xmlns:a16="http://schemas.microsoft.com/office/drawing/2014/main" id="{581DAB07-0CF4-E548-89C2-CCE2D55D0401}"/>
                </a:ext>
              </a:extLst>
            </p:cNvPr>
            <p:cNvSpPr>
              <a:spLocks noChangeAspect="1"/>
            </p:cNvSpPr>
            <p:nvPr/>
          </p:nvSpPr>
          <p:spPr>
            <a:xfrm>
              <a:off x="1354681"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N27</a:t>
              </a:r>
            </a:p>
          </p:txBody>
        </p:sp>
        <p:sp>
          <p:nvSpPr>
            <p:cNvPr id="42" name="Oval 41">
              <a:extLst>
                <a:ext uri="{FF2B5EF4-FFF2-40B4-BE49-F238E27FC236}">
                  <a16:creationId xmlns:a16="http://schemas.microsoft.com/office/drawing/2014/main" id="{C6314089-E574-6B42-B8C6-FE151DE48B8B}"/>
                </a:ext>
              </a:extLst>
            </p:cNvPr>
            <p:cNvSpPr>
              <a:spLocks noChangeAspect="1"/>
            </p:cNvSpPr>
            <p:nvPr/>
          </p:nvSpPr>
          <p:spPr>
            <a:xfrm>
              <a:off x="1655818"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N28</a:t>
              </a:r>
            </a:p>
          </p:txBody>
        </p:sp>
        <p:sp>
          <p:nvSpPr>
            <p:cNvPr id="43" name="Oval 42">
              <a:extLst>
                <a:ext uri="{FF2B5EF4-FFF2-40B4-BE49-F238E27FC236}">
                  <a16:creationId xmlns:a16="http://schemas.microsoft.com/office/drawing/2014/main" id="{0FC7C726-89DC-7043-B458-0C34702784B4}"/>
                </a:ext>
              </a:extLst>
            </p:cNvPr>
            <p:cNvSpPr>
              <a:spLocks noChangeAspect="1"/>
            </p:cNvSpPr>
            <p:nvPr/>
          </p:nvSpPr>
          <p:spPr>
            <a:xfrm>
              <a:off x="1956955"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N29</a:t>
              </a:r>
            </a:p>
          </p:txBody>
        </p:sp>
        <p:sp>
          <p:nvSpPr>
            <p:cNvPr id="44" name="Oval 43">
              <a:extLst>
                <a:ext uri="{FF2B5EF4-FFF2-40B4-BE49-F238E27FC236}">
                  <a16:creationId xmlns:a16="http://schemas.microsoft.com/office/drawing/2014/main" id="{441BD61D-1AE7-E344-99B5-887DE5FB857D}"/>
                </a:ext>
              </a:extLst>
            </p:cNvPr>
            <p:cNvSpPr>
              <a:spLocks noChangeAspect="1"/>
            </p:cNvSpPr>
            <p:nvPr/>
          </p:nvSpPr>
          <p:spPr>
            <a:xfrm>
              <a:off x="2258092"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N30</a:t>
              </a:r>
            </a:p>
          </p:txBody>
        </p:sp>
        <p:sp>
          <p:nvSpPr>
            <p:cNvPr id="45" name="Oval 44">
              <a:extLst>
                <a:ext uri="{FF2B5EF4-FFF2-40B4-BE49-F238E27FC236}">
                  <a16:creationId xmlns:a16="http://schemas.microsoft.com/office/drawing/2014/main" id="{306948CB-CB45-D044-B5CF-C4C7B7B5F5C3}"/>
                </a:ext>
              </a:extLst>
            </p:cNvPr>
            <p:cNvSpPr>
              <a:spLocks noChangeAspect="1"/>
            </p:cNvSpPr>
            <p:nvPr/>
          </p:nvSpPr>
          <p:spPr>
            <a:xfrm>
              <a:off x="2559229"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N31</a:t>
              </a:r>
            </a:p>
          </p:txBody>
        </p:sp>
        <p:sp>
          <p:nvSpPr>
            <p:cNvPr id="46" name="Oval 45">
              <a:extLst>
                <a:ext uri="{FF2B5EF4-FFF2-40B4-BE49-F238E27FC236}">
                  <a16:creationId xmlns:a16="http://schemas.microsoft.com/office/drawing/2014/main" id="{4D866330-27FB-324E-8460-D514D409A5DE}"/>
                </a:ext>
              </a:extLst>
            </p:cNvPr>
            <p:cNvSpPr>
              <a:spLocks noChangeAspect="1"/>
            </p:cNvSpPr>
            <p:nvPr/>
          </p:nvSpPr>
          <p:spPr>
            <a:xfrm>
              <a:off x="2860366"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N32</a:t>
              </a:r>
            </a:p>
          </p:txBody>
        </p:sp>
      </p:grpSp>
      <p:grpSp>
        <p:nvGrpSpPr>
          <p:cNvPr id="252" name="Group 251">
            <a:extLst>
              <a:ext uri="{FF2B5EF4-FFF2-40B4-BE49-F238E27FC236}">
                <a16:creationId xmlns:a16="http://schemas.microsoft.com/office/drawing/2014/main" id="{90602B57-8EA2-9A4D-A2E2-F71E192185C9}"/>
              </a:ext>
            </a:extLst>
          </p:cNvPr>
          <p:cNvGrpSpPr/>
          <p:nvPr/>
        </p:nvGrpSpPr>
        <p:grpSpPr>
          <a:xfrm>
            <a:off x="3290282" y="2230969"/>
            <a:ext cx="575491" cy="1127226"/>
            <a:chOff x="4781551" y="2230969"/>
            <a:chExt cx="575491" cy="1127226"/>
          </a:xfrm>
        </p:grpSpPr>
        <p:cxnSp>
          <p:nvCxnSpPr>
            <p:cNvPr id="253" name="Straight Connector 252">
              <a:extLst>
                <a:ext uri="{FF2B5EF4-FFF2-40B4-BE49-F238E27FC236}">
                  <a16:creationId xmlns:a16="http://schemas.microsoft.com/office/drawing/2014/main" id="{166DFE35-98E4-C84F-9B0C-9C949EF422DD}"/>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BE1C4D-8434-FE4C-8062-4AB62B5256C6}"/>
                </a:ext>
              </a:extLst>
            </p:cNvPr>
            <p:cNvCxnSpPr>
              <a:cxnSpLocks/>
              <a:stCxn id="156" idx="3"/>
            </p:cNvCxnSpPr>
            <p:nvPr/>
          </p:nvCxnSpPr>
          <p:spPr>
            <a:xfrm>
              <a:off x="4781551" y="2230969"/>
              <a:ext cx="296133"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D473101-63D5-434A-8E9D-342BEDB1035B}"/>
                </a:ext>
              </a:extLst>
            </p:cNvPr>
            <p:cNvCxnSpPr>
              <a:cxnSpLocks/>
              <a:stCxn id="66" idx="1"/>
            </p:cNvCxnSpPr>
            <p:nvPr/>
          </p:nvCxnSpPr>
          <p:spPr>
            <a:xfrm flipH="1">
              <a:off x="5077686" y="3356967"/>
              <a:ext cx="279356"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sp>
        <p:nvSpPr>
          <p:cNvPr id="218" name="Footer Placeholder 4">
            <a:extLst>
              <a:ext uri="{FF2B5EF4-FFF2-40B4-BE49-F238E27FC236}">
                <a16:creationId xmlns:a16="http://schemas.microsoft.com/office/drawing/2014/main" id="{2AF173D0-A28D-48F8-9297-503DDA529159}"/>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40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5"/>
                                        </p:tgtEl>
                                      </p:cBhvr>
                                    </p:animEffect>
                                    <p:set>
                                      <p:cBhvr>
                                        <p:cTn id="7" dur="1" fill="hold">
                                          <p:stCondLst>
                                            <p:cond delay="499"/>
                                          </p:stCondLst>
                                        </p:cTn>
                                        <p:tgtEl>
                                          <p:spTgt spid="24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1500"/>
                                        <p:tgtEl>
                                          <p:spTgt spid="15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1500"/>
                                        <p:tgtEl>
                                          <p:spTgt spid="197"/>
                                        </p:tgtEl>
                                      </p:cBhvr>
                                    </p:animEffect>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155"/>
                                        </p:tgtEl>
                                      </p:cBhvr>
                                    </p:animEffect>
                                    <p:set>
                                      <p:cBhvr>
                                        <p:cTn id="23" dur="1" fill="hold">
                                          <p:stCondLst>
                                            <p:cond delay="499"/>
                                          </p:stCondLst>
                                        </p:cTn>
                                        <p:tgtEl>
                                          <p:spTgt spid="155"/>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500"/>
                                        <p:tgtEl>
                                          <p:spTgt spid="210"/>
                                        </p:tgtEl>
                                      </p:cBhvr>
                                    </p:animEffect>
                                  </p:childTnLst>
                                </p:cTn>
                              </p:par>
                            </p:childTnLst>
                          </p:cTn>
                        </p:par>
                        <p:par>
                          <p:cTn id="28" fill="hold">
                            <p:stCondLst>
                              <p:cond delay="6500"/>
                            </p:stCondLst>
                            <p:childTnLst>
                              <p:par>
                                <p:cTn id="29" presetID="10" presetClass="exit" presetSubtype="0" fill="hold" nodeType="afterEffect">
                                  <p:stCondLst>
                                    <p:cond delay="0"/>
                                  </p:stCondLst>
                                  <p:childTnLst>
                                    <p:animEffect transition="out" filter="fade">
                                      <p:cBhvr>
                                        <p:cTn id="30" dur="500"/>
                                        <p:tgtEl>
                                          <p:spTgt spid="197"/>
                                        </p:tgtEl>
                                      </p:cBhvr>
                                    </p:animEffect>
                                    <p:set>
                                      <p:cBhvr>
                                        <p:cTn id="31" dur="1" fill="hold">
                                          <p:stCondLst>
                                            <p:cond delay="499"/>
                                          </p:stCondLst>
                                        </p:cTn>
                                        <p:tgtEl>
                                          <p:spTgt spid="197"/>
                                        </p:tgtEl>
                                        <p:attrNameLst>
                                          <p:attrName>style.visibility</p:attrName>
                                        </p:attrNameLst>
                                      </p:cBhvr>
                                      <p:to>
                                        <p:strVal val="hidden"/>
                                      </p:to>
                                    </p:se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500"/>
                                        <p:tgtEl>
                                          <p:spTgt spid="47"/>
                                        </p:tgtEl>
                                      </p:cBhvr>
                                    </p:animEffect>
                                  </p:childTnLst>
                                </p:cTn>
                              </p:par>
                            </p:childTnLst>
                          </p:cTn>
                        </p:par>
                        <p:par>
                          <p:cTn id="36" fill="hold">
                            <p:stCondLst>
                              <p:cond delay="8500"/>
                            </p:stCondLst>
                            <p:childTnLst>
                              <p:par>
                                <p:cTn id="37" presetID="10" presetClass="exit" presetSubtype="0" fill="hold" nodeType="afterEffect">
                                  <p:stCondLst>
                                    <p:cond delay="0"/>
                                  </p:stCondLst>
                                  <p:childTnLst>
                                    <p:animEffect transition="out" filter="fade">
                                      <p:cBhvr>
                                        <p:cTn id="38" dur="500"/>
                                        <p:tgtEl>
                                          <p:spTgt spid="210"/>
                                        </p:tgtEl>
                                      </p:cBhvr>
                                    </p:animEffect>
                                    <p:set>
                                      <p:cBhvr>
                                        <p:cTn id="39" dur="1" fill="hold">
                                          <p:stCondLst>
                                            <p:cond delay="499"/>
                                          </p:stCondLst>
                                        </p:cTn>
                                        <p:tgtEl>
                                          <p:spTgt spid="2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fade">
                                      <p:cBhvr>
                                        <p:cTn id="48" dur="1000"/>
                                        <p:tgtEl>
                                          <p:spTgt spid="184"/>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49553-13DB-6343-81D6-7C0C6C034038}"/>
              </a:ext>
            </a:extLst>
          </p:cNvPr>
          <p:cNvGrpSpPr/>
          <p:nvPr/>
        </p:nvGrpSpPr>
        <p:grpSpPr>
          <a:xfrm>
            <a:off x="5917398" y="3707425"/>
            <a:ext cx="2700242" cy="2328583"/>
            <a:chOff x="5917398" y="3707425"/>
            <a:chExt cx="2700242" cy="2328583"/>
          </a:xfrm>
        </p:grpSpPr>
        <p:sp>
          <p:nvSpPr>
            <p:cNvPr id="150" name="Can 149">
              <a:extLst>
                <a:ext uri="{FF2B5EF4-FFF2-40B4-BE49-F238E27FC236}">
                  <a16:creationId xmlns:a16="http://schemas.microsoft.com/office/drawing/2014/main" id="{6DF37013-413C-7445-B683-35431F425BA8}"/>
                </a:ext>
              </a:extLst>
            </p:cNvPr>
            <p:cNvSpPr/>
            <p:nvPr/>
          </p:nvSpPr>
          <p:spPr>
            <a:xfrm>
              <a:off x="5917398" y="3707425"/>
              <a:ext cx="2700242" cy="2328583"/>
            </a:xfrm>
            <a:prstGeom prst="can">
              <a:avLst>
                <a:gd name="adj" fmla="val 50000"/>
              </a:avLst>
            </a:prstGeom>
            <a:noFill/>
            <a:ln w="38100" cap="sq">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ounded Rectangle 150">
              <a:extLst>
                <a:ext uri="{FF2B5EF4-FFF2-40B4-BE49-F238E27FC236}">
                  <a16:creationId xmlns:a16="http://schemas.microsoft.com/office/drawing/2014/main" id="{36F11FDC-939D-154E-AE65-0560BFE3ABA5}"/>
                </a:ext>
              </a:extLst>
            </p:cNvPr>
            <p:cNvSpPr/>
            <p:nvPr/>
          </p:nvSpPr>
          <p:spPr>
            <a:xfrm>
              <a:off x="7056899" y="4108758"/>
              <a:ext cx="1419592" cy="1568615"/>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52" name="Group 151">
              <a:extLst>
                <a:ext uri="{FF2B5EF4-FFF2-40B4-BE49-F238E27FC236}">
                  <a16:creationId xmlns:a16="http://schemas.microsoft.com/office/drawing/2014/main" id="{F9590BF9-209B-8845-8F85-44BA1D5E1C7A}"/>
                </a:ext>
              </a:extLst>
            </p:cNvPr>
            <p:cNvGrpSpPr/>
            <p:nvPr/>
          </p:nvGrpSpPr>
          <p:grpSpPr>
            <a:xfrm>
              <a:off x="6141396" y="4153664"/>
              <a:ext cx="2252246" cy="1436104"/>
              <a:chOff x="1681515" y="2988673"/>
              <a:chExt cx="2252246" cy="1436104"/>
            </a:xfrm>
          </p:grpSpPr>
          <p:grpSp>
            <p:nvGrpSpPr>
              <p:cNvPr id="153" name="Group 152">
                <a:extLst>
                  <a:ext uri="{FF2B5EF4-FFF2-40B4-BE49-F238E27FC236}">
                    <a16:creationId xmlns:a16="http://schemas.microsoft.com/office/drawing/2014/main" id="{F6CF2939-3DA7-6B4B-83F4-51FEBA328985}"/>
                  </a:ext>
                </a:extLst>
              </p:cNvPr>
              <p:cNvGrpSpPr/>
              <p:nvPr/>
            </p:nvGrpSpPr>
            <p:grpSpPr>
              <a:xfrm>
                <a:off x="2680504" y="2988673"/>
                <a:ext cx="1253257" cy="1436104"/>
                <a:chOff x="2680504" y="3258701"/>
                <a:chExt cx="1253257" cy="1436104"/>
              </a:xfrm>
            </p:grpSpPr>
            <p:sp>
              <p:nvSpPr>
                <p:cNvPr id="156" name="Rounded Rectangle 155">
                  <a:extLst>
                    <a:ext uri="{FF2B5EF4-FFF2-40B4-BE49-F238E27FC236}">
                      <a16:creationId xmlns:a16="http://schemas.microsoft.com/office/drawing/2014/main" id="{37B2B572-B547-9B4F-A4B5-79BE681761E9}"/>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57" name="TextBox 156">
                  <a:extLst>
                    <a:ext uri="{FF2B5EF4-FFF2-40B4-BE49-F238E27FC236}">
                      <a16:creationId xmlns:a16="http://schemas.microsoft.com/office/drawing/2014/main" id="{C165DBD9-A03E-EE4C-83AC-D916D05D140D}"/>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58" name="Group 157">
                  <a:extLst>
                    <a:ext uri="{FF2B5EF4-FFF2-40B4-BE49-F238E27FC236}">
                      <a16:creationId xmlns:a16="http://schemas.microsoft.com/office/drawing/2014/main" id="{2B6551B4-6D49-064D-B7B5-5A0132CE590E}"/>
                    </a:ext>
                  </a:extLst>
                </p:cNvPr>
                <p:cNvGrpSpPr/>
                <p:nvPr/>
              </p:nvGrpSpPr>
              <p:grpSpPr>
                <a:xfrm>
                  <a:off x="2779390" y="3322329"/>
                  <a:ext cx="1055484" cy="216410"/>
                  <a:chOff x="2780778" y="3314093"/>
                  <a:chExt cx="1055484" cy="216410"/>
                </a:xfrm>
              </p:grpSpPr>
              <p:sp>
                <p:nvSpPr>
                  <p:cNvPr id="177" name="TextBox 176">
                    <a:extLst>
                      <a:ext uri="{FF2B5EF4-FFF2-40B4-BE49-F238E27FC236}">
                        <a16:creationId xmlns:a16="http://schemas.microsoft.com/office/drawing/2014/main" id="{8B82ED88-47FE-1048-9F79-47056752995D}"/>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8" name="TextBox 177">
                    <a:extLst>
                      <a:ext uri="{FF2B5EF4-FFF2-40B4-BE49-F238E27FC236}">
                        <a16:creationId xmlns:a16="http://schemas.microsoft.com/office/drawing/2014/main" id="{36130118-59FE-1A48-8FBA-174092995965}"/>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179" name="TextBox 178">
                    <a:extLst>
                      <a:ext uri="{FF2B5EF4-FFF2-40B4-BE49-F238E27FC236}">
                        <a16:creationId xmlns:a16="http://schemas.microsoft.com/office/drawing/2014/main" id="{24BD08BE-D65B-9147-9DE9-7D2D296436C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159" name="Rounded Rectangle 158">
                  <a:extLst>
                    <a:ext uri="{FF2B5EF4-FFF2-40B4-BE49-F238E27FC236}">
                      <a16:creationId xmlns:a16="http://schemas.microsoft.com/office/drawing/2014/main" id="{2355A2C2-115F-734B-A41C-C224721314EF}"/>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0" name="TextBox 159">
                  <a:extLst>
                    <a:ext uri="{FF2B5EF4-FFF2-40B4-BE49-F238E27FC236}">
                      <a16:creationId xmlns:a16="http://schemas.microsoft.com/office/drawing/2014/main" id="{212C9A86-0395-D047-9AFB-DA585730D95B}"/>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1" name="Group 160">
                  <a:extLst>
                    <a:ext uri="{FF2B5EF4-FFF2-40B4-BE49-F238E27FC236}">
                      <a16:creationId xmlns:a16="http://schemas.microsoft.com/office/drawing/2014/main" id="{DF120FE8-6840-4F41-843F-2A5FE7792AD6}"/>
                    </a:ext>
                  </a:extLst>
                </p:cNvPr>
                <p:cNvGrpSpPr/>
                <p:nvPr/>
              </p:nvGrpSpPr>
              <p:grpSpPr>
                <a:xfrm>
                  <a:off x="2779390" y="3665995"/>
                  <a:ext cx="1055484" cy="216410"/>
                  <a:chOff x="2780778" y="3314093"/>
                  <a:chExt cx="1055484" cy="216410"/>
                </a:xfrm>
              </p:grpSpPr>
              <p:sp>
                <p:nvSpPr>
                  <p:cNvPr id="174" name="TextBox 173">
                    <a:extLst>
                      <a:ext uri="{FF2B5EF4-FFF2-40B4-BE49-F238E27FC236}">
                        <a16:creationId xmlns:a16="http://schemas.microsoft.com/office/drawing/2014/main" id="{9701DFD2-FE1A-6E4D-AEAF-FB7C8331FB31}"/>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175" name="TextBox 174">
                    <a:extLst>
                      <a:ext uri="{FF2B5EF4-FFF2-40B4-BE49-F238E27FC236}">
                        <a16:creationId xmlns:a16="http://schemas.microsoft.com/office/drawing/2014/main" id="{8A8E25E1-1041-E441-BB95-0C803CBAB928}"/>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6" name="TextBox 175">
                    <a:extLst>
                      <a:ext uri="{FF2B5EF4-FFF2-40B4-BE49-F238E27FC236}">
                        <a16:creationId xmlns:a16="http://schemas.microsoft.com/office/drawing/2014/main" id="{84DD0531-E7B9-1448-BB94-D290898DDF2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162" name="Rounded Rectangle 161">
                  <a:extLst>
                    <a:ext uri="{FF2B5EF4-FFF2-40B4-BE49-F238E27FC236}">
                      <a16:creationId xmlns:a16="http://schemas.microsoft.com/office/drawing/2014/main" id="{63A0467A-151E-AB44-A077-A007AF6FC317}"/>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3" name="TextBox 162">
                  <a:extLst>
                    <a:ext uri="{FF2B5EF4-FFF2-40B4-BE49-F238E27FC236}">
                      <a16:creationId xmlns:a16="http://schemas.microsoft.com/office/drawing/2014/main" id="{49744F15-6691-4A41-B157-AC7B71A043F4}"/>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4" name="Group 163">
                  <a:extLst>
                    <a:ext uri="{FF2B5EF4-FFF2-40B4-BE49-F238E27FC236}">
                      <a16:creationId xmlns:a16="http://schemas.microsoft.com/office/drawing/2014/main" id="{989CDCF3-FCE4-2E4D-BA0A-D68162F0A7B9}"/>
                    </a:ext>
                  </a:extLst>
                </p:cNvPr>
                <p:cNvGrpSpPr/>
                <p:nvPr/>
              </p:nvGrpSpPr>
              <p:grpSpPr>
                <a:xfrm>
                  <a:off x="2779390" y="4071100"/>
                  <a:ext cx="1055484" cy="216410"/>
                  <a:chOff x="2780778" y="3314093"/>
                  <a:chExt cx="1055484" cy="216410"/>
                </a:xfrm>
              </p:grpSpPr>
              <p:sp>
                <p:nvSpPr>
                  <p:cNvPr id="171" name="TextBox 170">
                    <a:extLst>
                      <a:ext uri="{FF2B5EF4-FFF2-40B4-BE49-F238E27FC236}">
                        <a16:creationId xmlns:a16="http://schemas.microsoft.com/office/drawing/2014/main" id="{32E00E1C-1035-5E43-8910-586EE4AE30E5}"/>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172" name="TextBox 171">
                    <a:extLst>
                      <a:ext uri="{FF2B5EF4-FFF2-40B4-BE49-F238E27FC236}">
                        <a16:creationId xmlns:a16="http://schemas.microsoft.com/office/drawing/2014/main" id="{24768376-B7D1-834C-946D-667BDF6569F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173" name="TextBox 172">
                    <a:extLst>
                      <a:ext uri="{FF2B5EF4-FFF2-40B4-BE49-F238E27FC236}">
                        <a16:creationId xmlns:a16="http://schemas.microsoft.com/office/drawing/2014/main" id="{43E4C4A8-C0E9-2B4C-B91A-667285E0E5E9}"/>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165" name="Rounded Rectangle 164">
                  <a:extLst>
                    <a:ext uri="{FF2B5EF4-FFF2-40B4-BE49-F238E27FC236}">
                      <a16:creationId xmlns:a16="http://schemas.microsoft.com/office/drawing/2014/main" id="{2DF86FFB-392E-BA42-B0F3-D9DD084E8FF3}"/>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6" name="TextBox 165">
                  <a:extLst>
                    <a:ext uri="{FF2B5EF4-FFF2-40B4-BE49-F238E27FC236}">
                      <a16:creationId xmlns:a16="http://schemas.microsoft.com/office/drawing/2014/main" id="{3A473436-3C5A-F94A-B741-6AB1C677F659}"/>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7" name="Group 166">
                  <a:extLst>
                    <a:ext uri="{FF2B5EF4-FFF2-40B4-BE49-F238E27FC236}">
                      <a16:creationId xmlns:a16="http://schemas.microsoft.com/office/drawing/2014/main" id="{7C28535E-D43C-4F4F-9AD3-F9630488B526}"/>
                    </a:ext>
                  </a:extLst>
                </p:cNvPr>
                <p:cNvGrpSpPr/>
                <p:nvPr/>
              </p:nvGrpSpPr>
              <p:grpSpPr>
                <a:xfrm>
                  <a:off x="2779390" y="4414766"/>
                  <a:ext cx="1055484" cy="216410"/>
                  <a:chOff x="2780778" y="3314093"/>
                  <a:chExt cx="1055484" cy="216410"/>
                </a:xfrm>
              </p:grpSpPr>
              <p:sp>
                <p:nvSpPr>
                  <p:cNvPr id="168" name="TextBox 167">
                    <a:extLst>
                      <a:ext uri="{FF2B5EF4-FFF2-40B4-BE49-F238E27FC236}">
                        <a16:creationId xmlns:a16="http://schemas.microsoft.com/office/drawing/2014/main" id="{97C808EA-7E7D-A44F-8078-AF712874B310}"/>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169" name="TextBox 168">
                    <a:extLst>
                      <a:ext uri="{FF2B5EF4-FFF2-40B4-BE49-F238E27FC236}">
                        <a16:creationId xmlns:a16="http://schemas.microsoft.com/office/drawing/2014/main" id="{A25ED28F-983A-AC4E-BB33-EA727A0EEE79}"/>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1"/>
                        </a:solidFill>
                      </a:rPr>
                      <a:t>AR</a:t>
                    </a:r>
                  </a:p>
                </p:txBody>
              </p:sp>
              <p:sp>
                <p:nvSpPr>
                  <p:cNvPr id="170" name="TextBox 169">
                    <a:extLst>
                      <a:ext uri="{FF2B5EF4-FFF2-40B4-BE49-F238E27FC236}">
                        <a16:creationId xmlns:a16="http://schemas.microsoft.com/office/drawing/2014/main" id="{184F28C2-EDEE-8245-9AD4-7EDF502CD9C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54" name="TextBox 153">
                <a:extLst>
                  <a:ext uri="{FF2B5EF4-FFF2-40B4-BE49-F238E27FC236}">
                    <a16:creationId xmlns:a16="http://schemas.microsoft.com/office/drawing/2014/main" id="{707153AB-2E22-DF41-860F-58C2A7F7EF82}"/>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55" name="TextBox 154">
                <a:extLst>
                  <a:ext uri="{FF2B5EF4-FFF2-40B4-BE49-F238E27FC236}">
                    <a16:creationId xmlns:a16="http://schemas.microsoft.com/office/drawing/2014/main" id="{CB96388D-D227-4E4B-9225-F336F60894F9}"/>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5" name="Group 4">
            <a:extLst>
              <a:ext uri="{FF2B5EF4-FFF2-40B4-BE49-F238E27FC236}">
                <a16:creationId xmlns:a16="http://schemas.microsoft.com/office/drawing/2014/main" id="{FCDCF39F-30EE-2741-AD34-FA426D7E44C6}"/>
              </a:ext>
            </a:extLst>
          </p:cNvPr>
          <p:cNvGrpSpPr/>
          <p:nvPr/>
        </p:nvGrpSpPr>
        <p:grpSpPr>
          <a:xfrm>
            <a:off x="3264065" y="1426245"/>
            <a:ext cx="2355263" cy="1019239"/>
            <a:chOff x="3264065" y="1426245"/>
            <a:chExt cx="2355263" cy="1019239"/>
          </a:xfrm>
        </p:grpSpPr>
        <p:pic>
          <p:nvPicPr>
            <p:cNvPr id="10" name="Picture 9">
              <a:extLst>
                <a:ext uri="{FF2B5EF4-FFF2-40B4-BE49-F238E27FC236}">
                  <a16:creationId xmlns:a16="http://schemas.microsoft.com/office/drawing/2014/main" id="{75C8571A-166E-D943-82F8-A34B67E98BF1}"/>
                </a:ext>
              </a:extLst>
            </p:cNvPr>
            <p:cNvPicPr>
              <a:picLocks noChangeAspect="1"/>
            </p:cNvPicPr>
            <p:nvPr/>
          </p:nvPicPr>
          <p:blipFill>
            <a:blip r:embed="rId3"/>
            <a:stretch>
              <a:fillRect/>
            </a:stretch>
          </p:blipFill>
          <p:spPr>
            <a:xfrm>
              <a:off x="3264065" y="1433560"/>
              <a:ext cx="288000" cy="288000"/>
            </a:xfrm>
            <a:prstGeom prst="rect">
              <a:avLst/>
            </a:prstGeom>
          </p:spPr>
        </p:pic>
        <p:sp>
          <p:nvSpPr>
            <p:cNvPr id="9" name="Rounded Rectangle 8">
              <a:extLst>
                <a:ext uri="{FF2B5EF4-FFF2-40B4-BE49-F238E27FC236}">
                  <a16:creationId xmlns:a16="http://schemas.microsoft.com/office/drawing/2014/main" id="{9089C8AF-2763-3640-88DD-73C8D438D925}"/>
                </a:ext>
              </a:extLst>
            </p:cNvPr>
            <p:cNvSpPr/>
            <p:nvPr/>
          </p:nvSpPr>
          <p:spPr>
            <a:xfrm>
              <a:off x="3634164" y="1426245"/>
              <a:ext cx="1985164" cy="1019239"/>
            </a:xfrm>
            <a:prstGeom prst="roundRect">
              <a:avLst>
                <a:gd name="adj" fmla="val 73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200" dirty="0">
                  <a:solidFill>
                    <a:schemeClr val="tx1"/>
                  </a:solidFill>
                </a:rPr>
                <a:t>“update </a:t>
              </a:r>
              <a:r>
                <a:rPr lang="en-US" sz="1200" dirty="0" err="1">
                  <a:solidFill>
                    <a:schemeClr val="tx1"/>
                  </a:solidFill>
                </a:rPr>
                <a:t>my_table</a:t>
              </a:r>
              <a:endParaRPr lang="en-US" sz="1200" dirty="0">
                <a:solidFill>
                  <a:schemeClr val="tx1"/>
                </a:solidFill>
              </a:endParaRPr>
            </a:p>
            <a:p>
              <a:r>
                <a:rPr lang="en-US" sz="1200" dirty="0">
                  <a:solidFill>
                    <a:schemeClr val="tx1"/>
                  </a:solidFill>
                </a:rPr>
                <a:t>Set Country = ‘</a:t>
              </a:r>
              <a:r>
                <a:rPr lang="en-US" sz="1200" b="1" dirty="0">
                  <a:solidFill>
                    <a:schemeClr val="tx2"/>
                  </a:solidFill>
                </a:rPr>
                <a:t>AR</a:t>
              </a:r>
              <a:r>
                <a:rPr lang="en-US" sz="1200" dirty="0">
                  <a:solidFill>
                    <a:schemeClr val="tx1"/>
                  </a:solidFill>
                </a:rPr>
                <a:t>’</a:t>
              </a:r>
            </a:p>
            <a:p>
              <a:r>
                <a:rPr lang="en-US" sz="1200" dirty="0">
                  <a:solidFill>
                    <a:schemeClr val="tx1"/>
                  </a:solidFill>
                </a:rPr>
                <a:t>Where Country = ‘</a:t>
              </a:r>
              <a:r>
                <a:rPr lang="en-US" sz="1200" b="1" dirty="0">
                  <a:solidFill>
                    <a:schemeClr val="tx2"/>
                  </a:solidFill>
                </a:rPr>
                <a:t>FR</a:t>
              </a:r>
              <a:r>
                <a:rPr lang="en-US" sz="1200" dirty="0">
                  <a:solidFill>
                    <a:schemeClr val="tx1"/>
                  </a:solidFill>
                </a:rPr>
                <a:t>’;”</a:t>
              </a:r>
            </a:p>
          </p:txBody>
        </p:sp>
      </p:grpSp>
      <p:sp>
        <p:nvSpPr>
          <p:cNvPr id="2" name="Title 1">
            <a:extLst>
              <a:ext uri="{FF2B5EF4-FFF2-40B4-BE49-F238E27FC236}">
                <a16:creationId xmlns:a16="http://schemas.microsoft.com/office/drawing/2014/main" id="{1E3F095B-5684-5E42-9EA8-BDFC4EDD18BB}"/>
              </a:ext>
            </a:extLst>
          </p:cNvPr>
          <p:cNvSpPr>
            <a:spLocks noGrp="1"/>
          </p:cNvSpPr>
          <p:nvPr>
            <p:ph type="title"/>
          </p:nvPr>
        </p:nvSpPr>
        <p:spPr/>
        <p:txBody>
          <a:bodyPr/>
          <a:lstStyle/>
          <a:p>
            <a:r>
              <a:rPr lang="en-US" dirty="0"/>
              <a:t>Immutable Data Storage – No Update in Place</a:t>
            </a:r>
            <a:br>
              <a:rPr lang="en-US" dirty="0"/>
            </a:br>
            <a:endParaRPr lang="en-US" dirty="0"/>
          </a:p>
        </p:txBody>
      </p:sp>
      <p:grpSp>
        <p:nvGrpSpPr>
          <p:cNvPr id="117" name="Group 116">
            <a:extLst>
              <a:ext uri="{FF2B5EF4-FFF2-40B4-BE49-F238E27FC236}">
                <a16:creationId xmlns:a16="http://schemas.microsoft.com/office/drawing/2014/main" id="{A0720FB8-CD4B-C84E-9844-7618DEBB5881}"/>
              </a:ext>
            </a:extLst>
          </p:cNvPr>
          <p:cNvGrpSpPr/>
          <p:nvPr/>
        </p:nvGrpSpPr>
        <p:grpSpPr>
          <a:xfrm>
            <a:off x="585089" y="1736755"/>
            <a:ext cx="2700242" cy="2328583"/>
            <a:chOff x="1552639" y="2559093"/>
            <a:chExt cx="2700242" cy="2328583"/>
          </a:xfrm>
        </p:grpSpPr>
        <p:sp>
          <p:nvSpPr>
            <p:cNvPr id="109" name="Can 108">
              <a:extLst>
                <a:ext uri="{FF2B5EF4-FFF2-40B4-BE49-F238E27FC236}">
                  <a16:creationId xmlns:a16="http://schemas.microsoft.com/office/drawing/2014/main" id="{917C2639-8232-A142-AB2A-DD04CA9BB545}"/>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6" name="Rounded Rectangle 115">
              <a:extLst>
                <a:ext uri="{FF2B5EF4-FFF2-40B4-BE49-F238E27FC236}">
                  <a16:creationId xmlns:a16="http://schemas.microsoft.com/office/drawing/2014/main" id="{9D30D811-E33F-684A-939E-5426F9A25657}"/>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tx1"/>
                </a:solidFill>
              </a:endParaRPr>
            </a:p>
          </p:txBody>
        </p:sp>
        <p:grpSp>
          <p:nvGrpSpPr>
            <p:cNvPr id="110" name="Group 109">
              <a:extLst>
                <a:ext uri="{FF2B5EF4-FFF2-40B4-BE49-F238E27FC236}">
                  <a16:creationId xmlns:a16="http://schemas.microsoft.com/office/drawing/2014/main" id="{D523AA6F-638F-7A41-B54A-6D7680B158A8}"/>
                </a:ext>
              </a:extLst>
            </p:cNvPr>
            <p:cNvGrpSpPr/>
            <p:nvPr/>
          </p:nvGrpSpPr>
          <p:grpSpPr>
            <a:xfrm>
              <a:off x="1776637" y="3005332"/>
              <a:ext cx="2252246" cy="1436104"/>
              <a:chOff x="1681515" y="2988673"/>
              <a:chExt cx="2252246" cy="1436104"/>
            </a:xfrm>
          </p:grpSpPr>
          <p:grpSp>
            <p:nvGrpSpPr>
              <p:cNvPr id="51" name="Group 50">
                <a:extLst>
                  <a:ext uri="{FF2B5EF4-FFF2-40B4-BE49-F238E27FC236}">
                    <a16:creationId xmlns:a16="http://schemas.microsoft.com/office/drawing/2014/main" id="{350733C6-8FDF-EE43-B734-B41E80207652}"/>
                  </a:ext>
                </a:extLst>
              </p:cNvPr>
              <p:cNvGrpSpPr/>
              <p:nvPr/>
            </p:nvGrpSpPr>
            <p:grpSpPr>
              <a:xfrm>
                <a:off x="2680504" y="2988673"/>
                <a:ext cx="1253257" cy="1436104"/>
                <a:chOff x="2680504" y="3258701"/>
                <a:chExt cx="1253257" cy="1436104"/>
              </a:xfrm>
            </p:grpSpPr>
            <p:sp>
              <p:nvSpPr>
                <p:cNvPr id="20" name="Rounded Rectangle 19">
                  <a:extLst>
                    <a:ext uri="{FF2B5EF4-FFF2-40B4-BE49-F238E27FC236}">
                      <a16:creationId xmlns:a16="http://schemas.microsoft.com/office/drawing/2014/main" id="{7BA848A1-5564-4D48-B037-837E167C07EA}"/>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28" name="TextBox 27">
                  <a:extLst>
                    <a:ext uri="{FF2B5EF4-FFF2-40B4-BE49-F238E27FC236}">
                      <a16:creationId xmlns:a16="http://schemas.microsoft.com/office/drawing/2014/main" id="{9ECEE38D-4D2F-E644-9999-0ADFC57764B8}"/>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2" name="Group 31">
                  <a:extLst>
                    <a:ext uri="{FF2B5EF4-FFF2-40B4-BE49-F238E27FC236}">
                      <a16:creationId xmlns:a16="http://schemas.microsoft.com/office/drawing/2014/main" id="{AA5F2F67-55B9-6D4C-AC87-51B00E18DE9D}"/>
                    </a:ext>
                  </a:extLst>
                </p:cNvPr>
                <p:cNvGrpSpPr/>
                <p:nvPr/>
              </p:nvGrpSpPr>
              <p:grpSpPr>
                <a:xfrm>
                  <a:off x="2779390" y="3322329"/>
                  <a:ext cx="1055484" cy="216410"/>
                  <a:chOff x="2780778" y="3314093"/>
                  <a:chExt cx="1055484" cy="216410"/>
                </a:xfrm>
              </p:grpSpPr>
              <p:sp>
                <p:nvSpPr>
                  <p:cNvPr id="29" name="TextBox 28">
                    <a:extLst>
                      <a:ext uri="{FF2B5EF4-FFF2-40B4-BE49-F238E27FC236}">
                        <a16:creationId xmlns:a16="http://schemas.microsoft.com/office/drawing/2014/main" id="{FD487F10-AA6C-C949-93A8-D4B7E3AD99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0" name="TextBox 29">
                    <a:extLst>
                      <a:ext uri="{FF2B5EF4-FFF2-40B4-BE49-F238E27FC236}">
                        <a16:creationId xmlns:a16="http://schemas.microsoft.com/office/drawing/2014/main" id="{E0765AFB-914B-6D4F-A62D-C50719F017C3}"/>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31" name="TextBox 30">
                    <a:extLst>
                      <a:ext uri="{FF2B5EF4-FFF2-40B4-BE49-F238E27FC236}">
                        <a16:creationId xmlns:a16="http://schemas.microsoft.com/office/drawing/2014/main" id="{81EB848A-5994-D24D-8EDB-F55CCC1763B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33" name="Rounded Rectangle 32">
                  <a:extLst>
                    <a:ext uri="{FF2B5EF4-FFF2-40B4-BE49-F238E27FC236}">
                      <a16:creationId xmlns:a16="http://schemas.microsoft.com/office/drawing/2014/main" id="{3EA69EA8-1BA6-0147-8D92-3A0725A6F7BE}"/>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34" name="TextBox 33">
                  <a:extLst>
                    <a:ext uri="{FF2B5EF4-FFF2-40B4-BE49-F238E27FC236}">
                      <a16:creationId xmlns:a16="http://schemas.microsoft.com/office/drawing/2014/main" id="{0F801567-23D3-7E4A-885E-A75F8C1C8723}"/>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5" name="Group 34">
                  <a:extLst>
                    <a:ext uri="{FF2B5EF4-FFF2-40B4-BE49-F238E27FC236}">
                      <a16:creationId xmlns:a16="http://schemas.microsoft.com/office/drawing/2014/main" id="{3F49BB74-536D-7842-8811-57F9884E5AF9}"/>
                    </a:ext>
                  </a:extLst>
                </p:cNvPr>
                <p:cNvGrpSpPr/>
                <p:nvPr/>
              </p:nvGrpSpPr>
              <p:grpSpPr>
                <a:xfrm>
                  <a:off x="2779390" y="3665995"/>
                  <a:ext cx="1055484" cy="216410"/>
                  <a:chOff x="2780778" y="3314093"/>
                  <a:chExt cx="1055484" cy="216410"/>
                </a:xfrm>
              </p:grpSpPr>
              <p:sp>
                <p:nvSpPr>
                  <p:cNvPr id="36" name="TextBox 35">
                    <a:extLst>
                      <a:ext uri="{FF2B5EF4-FFF2-40B4-BE49-F238E27FC236}">
                        <a16:creationId xmlns:a16="http://schemas.microsoft.com/office/drawing/2014/main" id="{50B2C714-C631-374F-B1B8-FE289854392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37" name="TextBox 36">
                    <a:extLst>
                      <a:ext uri="{FF2B5EF4-FFF2-40B4-BE49-F238E27FC236}">
                        <a16:creationId xmlns:a16="http://schemas.microsoft.com/office/drawing/2014/main" id="{C7706E24-AFBA-8C46-94C0-A52DCFEF2DCF}"/>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8" name="TextBox 37">
                    <a:extLst>
                      <a:ext uri="{FF2B5EF4-FFF2-40B4-BE49-F238E27FC236}">
                        <a16:creationId xmlns:a16="http://schemas.microsoft.com/office/drawing/2014/main" id="{79B46CAC-D7B3-0E4B-AF67-BEDC0B05D73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39" name="Rounded Rectangle 38">
                  <a:extLst>
                    <a:ext uri="{FF2B5EF4-FFF2-40B4-BE49-F238E27FC236}">
                      <a16:creationId xmlns:a16="http://schemas.microsoft.com/office/drawing/2014/main" id="{3851C213-7596-BE4D-94FB-542B0BFA3D96}"/>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0" name="TextBox 39">
                  <a:extLst>
                    <a:ext uri="{FF2B5EF4-FFF2-40B4-BE49-F238E27FC236}">
                      <a16:creationId xmlns:a16="http://schemas.microsoft.com/office/drawing/2014/main" id="{AE40E1DE-16F9-DA41-93BB-757E6790387C}"/>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1" name="Group 40">
                  <a:extLst>
                    <a:ext uri="{FF2B5EF4-FFF2-40B4-BE49-F238E27FC236}">
                      <a16:creationId xmlns:a16="http://schemas.microsoft.com/office/drawing/2014/main" id="{F1AC8E27-0B6C-6E46-A68B-BA946149DC9A}"/>
                    </a:ext>
                  </a:extLst>
                </p:cNvPr>
                <p:cNvGrpSpPr/>
                <p:nvPr/>
              </p:nvGrpSpPr>
              <p:grpSpPr>
                <a:xfrm>
                  <a:off x="2779390" y="4071100"/>
                  <a:ext cx="1055484" cy="216410"/>
                  <a:chOff x="2780778" y="3314093"/>
                  <a:chExt cx="1055484" cy="216410"/>
                </a:xfrm>
              </p:grpSpPr>
              <p:sp>
                <p:nvSpPr>
                  <p:cNvPr id="42" name="TextBox 41">
                    <a:extLst>
                      <a:ext uri="{FF2B5EF4-FFF2-40B4-BE49-F238E27FC236}">
                        <a16:creationId xmlns:a16="http://schemas.microsoft.com/office/drawing/2014/main" id="{0E0751D1-80AC-7046-8F18-134C927AB2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43" name="TextBox 42">
                    <a:extLst>
                      <a:ext uri="{FF2B5EF4-FFF2-40B4-BE49-F238E27FC236}">
                        <a16:creationId xmlns:a16="http://schemas.microsoft.com/office/drawing/2014/main" id="{2594EFC3-5845-6040-8D10-EB224FF0A3C2}"/>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44" name="TextBox 43">
                    <a:extLst>
                      <a:ext uri="{FF2B5EF4-FFF2-40B4-BE49-F238E27FC236}">
                        <a16:creationId xmlns:a16="http://schemas.microsoft.com/office/drawing/2014/main" id="{D51D4E65-1D08-454C-91FC-52760AC2603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45" name="Rounded Rectangle 44">
                  <a:extLst>
                    <a:ext uri="{FF2B5EF4-FFF2-40B4-BE49-F238E27FC236}">
                      <a16:creationId xmlns:a16="http://schemas.microsoft.com/office/drawing/2014/main" id="{F270432E-EAA5-8144-A4E9-64C5938F6AC6}"/>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6" name="TextBox 45">
                  <a:extLst>
                    <a:ext uri="{FF2B5EF4-FFF2-40B4-BE49-F238E27FC236}">
                      <a16:creationId xmlns:a16="http://schemas.microsoft.com/office/drawing/2014/main" id="{3672681B-B788-0C45-B4F2-942C4AD9C837}"/>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7" name="Group 46">
                  <a:extLst>
                    <a:ext uri="{FF2B5EF4-FFF2-40B4-BE49-F238E27FC236}">
                      <a16:creationId xmlns:a16="http://schemas.microsoft.com/office/drawing/2014/main" id="{5FCB71CD-2EAA-7241-9225-313007B5CAB8}"/>
                    </a:ext>
                  </a:extLst>
                </p:cNvPr>
                <p:cNvGrpSpPr/>
                <p:nvPr/>
              </p:nvGrpSpPr>
              <p:grpSpPr>
                <a:xfrm>
                  <a:off x="2779390" y="4414766"/>
                  <a:ext cx="1055484" cy="216410"/>
                  <a:chOff x="2780778" y="3314093"/>
                  <a:chExt cx="1055484" cy="216410"/>
                </a:xfrm>
              </p:grpSpPr>
              <p:sp>
                <p:nvSpPr>
                  <p:cNvPr id="48" name="TextBox 47">
                    <a:extLst>
                      <a:ext uri="{FF2B5EF4-FFF2-40B4-BE49-F238E27FC236}">
                        <a16:creationId xmlns:a16="http://schemas.microsoft.com/office/drawing/2014/main" id="{901493EA-195C-CB41-8392-2335E85B201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49" name="TextBox 48">
                    <a:extLst>
                      <a:ext uri="{FF2B5EF4-FFF2-40B4-BE49-F238E27FC236}">
                        <a16:creationId xmlns:a16="http://schemas.microsoft.com/office/drawing/2014/main" id="{6A601107-72C4-514E-9A18-A54F32073C95}"/>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3"/>
                        </a:solidFill>
                      </a:rPr>
                      <a:t>FR</a:t>
                    </a:r>
                  </a:p>
                </p:txBody>
              </p:sp>
              <p:sp>
                <p:nvSpPr>
                  <p:cNvPr id="50" name="TextBox 49">
                    <a:extLst>
                      <a:ext uri="{FF2B5EF4-FFF2-40B4-BE49-F238E27FC236}">
                        <a16:creationId xmlns:a16="http://schemas.microsoft.com/office/drawing/2014/main" id="{9EE331F8-2BBC-F54A-BE63-4ECEF1FC103D}"/>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02" name="TextBox 101">
                <a:extLst>
                  <a:ext uri="{FF2B5EF4-FFF2-40B4-BE49-F238E27FC236}">
                    <a16:creationId xmlns:a16="http://schemas.microsoft.com/office/drawing/2014/main" id="{26C69CEE-C68E-F249-9F1A-54F5E2CD69E8}"/>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03" name="TextBox 102">
                <a:extLst>
                  <a:ext uri="{FF2B5EF4-FFF2-40B4-BE49-F238E27FC236}">
                    <a16:creationId xmlns:a16="http://schemas.microsoft.com/office/drawing/2014/main" id="{4EEDB204-99FA-6846-9D20-BE8BA8109AAA}"/>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182" name="Group 181">
            <a:extLst>
              <a:ext uri="{FF2B5EF4-FFF2-40B4-BE49-F238E27FC236}">
                <a16:creationId xmlns:a16="http://schemas.microsoft.com/office/drawing/2014/main" id="{146698B5-10B4-574A-8DB5-565B5B657E4A}"/>
              </a:ext>
            </a:extLst>
          </p:cNvPr>
          <p:cNvGrpSpPr/>
          <p:nvPr/>
        </p:nvGrpSpPr>
        <p:grpSpPr>
          <a:xfrm>
            <a:off x="5917398" y="1736755"/>
            <a:ext cx="2700242" cy="2328583"/>
            <a:chOff x="6096000" y="2279360"/>
            <a:chExt cx="2700242" cy="2328583"/>
          </a:xfrm>
        </p:grpSpPr>
        <p:sp>
          <p:nvSpPr>
            <p:cNvPr id="180" name="Oval 179">
              <a:extLst>
                <a:ext uri="{FF2B5EF4-FFF2-40B4-BE49-F238E27FC236}">
                  <a16:creationId xmlns:a16="http://schemas.microsoft.com/office/drawing/2014/main" id="{A3173C1D-D490-5042-B6AE-F0F18416F51C}"/>
                </a:ext>
              </a:extLst>
            </p:cNvPr>
            <p:cNvSpPr/>
            <p:nvPr/>
          </p:nvSpPr>
          <p:spPr>
            <a:xfrm rot="21066159">
              <a:off x="6250131" y="3854322"/>
              <a:ext cx="1773745" cy="5737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81" name="Oval 180">
              <a:extLst>
                <a:ext uri="{FF2B5EF4-FFF2-40B4-BE49-F238E27FC236}">
                  <a16:creationId xmlns:a16="http://schemas.microsoft.com/office/drawing/2014/main" id="{9043A65B-F8D1-D948-820A-8C7BE38F3B5A}"/>
                </a:ext>
              </a:extLst>
            </p:cNvPr>
            <p:cNvSpPr/>
            <p:nvPr/>
          </p:nvSpPr>
          <p:spPr>
            <a:xfrm rot="12315521">
              <a:off x="7454439" y="3819303"/>
              <a:ext cx="1079937" cy="614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118" name="Group 117">
              <a:extLst>
                <a:ext uri="{FF2B5EF4-FFF2-40B4-BE49-F238E27FC236}">
                  <a16:creationId xmlns:a16="http://schemas.microsoft.com/office/drawing/2014/main" id="{20E0D793-AF07-5B4F-B7F3-F2253220AA4C}"/>
                </a:ext>
              </a:extLst>
            </p:cNvPr>
            <p:cNvGrpSpPr/>
            <p:nvPr/>
          </p:nvGrpSpPr>
          <p:grpSpPr>
            <a:xfrm>
              <a:off x="6096000" y="2279360"/>
              <a:ext cx="2700242" cy="2328583"/>
              <a:chOff x="1552639" y="2559093"/>
              <a:chExt cx="2700242" cy="2328583"/>
            </a:xfrm>
          </p:grpSpPr>
          <p:sp>
            <p:nvSpPr>
              <p:cNvPr id="119" name="Can 118">
                <a:extLst>
                  <a:ext uri="{FF2B5EF4-FFF2-40B4-BE49-F238E27FC236}">
                    <a16:creationId xmlns:a16="http://schemas.microsoft.com/office/drawing/2014/main" id="{3EFAE78D-B5C4-6C47-8CBC-1E30BD572420}"/>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20" name="Rounded Rectangle 119">
                <a:extLst>
                  <a:ext uri="{FF2B5EF4-FFF2-40B4-BE49-F238E27FC236}">
                    <a16:creationId xmlns:a16="http://schemas.microsoft.com/office/drawing/2014/main" id="{DBA1B153-6D59-8C4E-B068-5A8D0F891768}"/>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21" name="Group 120">
                <a:extLst>
                  <a:ext uri="{FF2B5EF4-FFF2-40B4-BE49-F238E27FC236}">
                    <a16:creationId xmlns:a16="http://schemas.microsoft.com/office/drawing/2014/main" id="{8629E9E9-DF25-7C40-B7F5-170CBF9DC4D2}"/>
                  </a:ext>
                </a:extLst>
              </p:cNvPr>
              <p:cNvGrpSpPr/>
              <p:nvPr/>
            </p:nvGrpSpPr>
            <p:grpSpPr>
              <a:xfrm>
                <a:off x="1776637" y="3005332"/>
                <a:ext cx="2252246" cy="1436104"/>
                <a:chOff x="1681515" y="2988673"/>
                <a:chExt cx="2252246" cy="1436104"/>
              </a:xfrm>
            </p:grpSpPr>
            <p:grpSp>
              <p:nvGrpSpPr>
                <p:cNvPr id="122" name="Group 121">
                  <a:extLst>
                    <a:ext uri="{FF2B5EF4-FFF2-40B4-BE49-F238E27FC236}">
                      <a16:creationId xmlns:a16="http://schemas.microsoft.com/office/drawing/2014/main" id="{6362C04C-8F79-1C44-9885-91FD231D108E}"/>
                    </a:ext>
                  </a:extLst>
                </p:cNvPr>
                <p:cNvGrpSpPr/>
                <p:nvPr/>
              </p:nvGrpSpPr>
              <p:grpSpPr>
                <a:xfrm>
                  <a:off x="2680504" y="2988673"/>
                  <a:ext cx="1253257" cy="1436104"/>
                  <a:chOff x="2680504" y="3258701"/>
                  <a:chExt cx="1253257" cy="1436104"/>
                </a:xfrm>
              </p:grpSpPr>
              <p:sp>
                <p:nvSpPr>
                  <p:cNvPr id="125" name="Rounded Rectangle 124">
                    <a:extLst>
                      <a:ext uri="{FF2B5EF4-FFF2-40B4-BE49-F238E27FC236}">
                        <a16:creationId xmlns:a16="http://schemas.microsoft.com/office/drawing/2014/main" id="{58A29E23-F4BE-A849-BAF7-68C26FFA555E}"/>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6" name="TextBox 125">
                    <a:extLst>
                      <a:ext uri="{FF2B5EF4-FFF2-40B4-BE49-F238E27FC236}">
                        <a16:creationId xmlns:a16="http://schemas.microsoft.com/office/drawing/2014/main" id="{052BEE83-FBF0-2349-8D5D-05A3688F17B4}"/>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27" name="Group 126">
                    <a:extLst>
                      <a:ext uri="{FF2B5EF4-FFF2-40B4-BE49-F238E27FC236}">
                        <a16:creationId xmlns:a16="http://schemas.microsoft.com/office/drawing/2014/main" id="{1332DA31-BD70-BA4F-A1AE-CF73B4893FCD}"/>
                      </a:ext>
                    </a:extLst>
                  </p:cNvPr>
                  <p:cNvGrpSpPr/>
                  <p:nvPr/>
                </p:nvGrpSpPr>
                <p:grpSpPr>
                  <a:xfrm>
                    <a:off x="2779390" y="3322329"/>
                    <a:ext cx="1055484" cy="216410"/>
                    <a:chOff x="2780778" y="3314093"/>
                    <a:chExt cx="1055484" cy="216410"/>
                  </a:xfrm>
                </p:grpSpPr>
                <p:sp>
                  <p:nvSpPr>
                    <p:cNvPr id="146" name="TextBox 145">
                      <a:extLst>
                        <a:ext uri="{FF2B5EF4-FFF2-40B4-BE49-F238E27FC236}">
                          <a16:creationId xmlns:a16="http://schemas.microsoft.com/office/drawing/2014/main" id="{15E4950C-15E9-F640-8960-3C244E4223AF}"/>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7" name="TextBox 146">
                      <a:extLst>
                        <a:ext uri="{FF2B5EF4-FFF2-40B4-BE49-F238E27FC236}">
                          <a16:creationId xmlns:a16="http://schemas.microsoft.com/office/drawing/2014/main" id="{13390DB8-5125-A545-BBE9-DEE7F8771E4D}"/>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sp>
                  <p:nvSpPr>
                    <p:cNvPr id="148" name="TextBox 147">
                      <a:extLst>
                        <a:ext uri="{FF2B5EF4-FFF2-40B4-BE49-F238E27FC236}">
                          <a16:creationId xmlns:a16="http://schemas.microsoft.com/office/drawing/2014/main" id="{35BD9DBC-F8EC-C241-B8D0-0DC7D7F87BE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4</a:t>
                      </a:r>
                      <a:endParaRPr lang="en-US" sz="1100" dirty="0"/>
                    </a:p>
                  </p:txBody>
                </p:sp>
              </p:grpSp>
              <p:sp>
                <p:nvSpPr>
                  <p:cNvPr id="128" name="Rounded Rectangle 127">
                    <a:extLst>
                      <a:ext uri="{FF2B5EF4-FFF2-40B4-BE49-F238E27FC236}">
                        <a16:creationId xmlns:a16="http://schemas.microsoft.com/office/drawing/2014/main" id="{1A024B7C-E38D-7F42-B745-3BAC42B8CAD2}"/>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9" name="TextBox 128">
                    <a:extLst>
                      <a:ext uri="{FF2B5EF4-FFF2-40B4-BE49-F238E27FC236}">
                        <a16:creationId xmlns:a16="http://schemas.microsoft.com/office/drawing/2014/main" id="{979F3A90-2B4A-BD47-BE25-02D3A7EEE8DF}"/>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0" name="Group 129">
                    <a:extLst>
                      <a:ext uri="{FF2B5EF4-FFF2-40B4-BE49-F238E27FC236}">
                        <a16:creationId xmlns:a16="http://schemas.microsoft.com/office/drawing/2014/main" id="{FA3E37A1-30B3-804F-AC40-BD74AD213891}"/>
                      </a:ext>
                    </a:extLst>
                  </p:cNvPr>
                  <p:cNvGrpSpPr/>
                  <p:nvPr/>
                </p:nvGrpSpPr>
                <p:grpSpPr>
                  <a:xfrm>
                    <a:off x="2779390" y="3665995"/>
                    <a:ext cx="1055484" cy="216410"/>
                    <a:chOff x="2780778" y="3314093"/>
                    <a:chExt cx="1055484" cy="216410"/>
                  </a:xfrm>
                </p:grpSpPr>
                <p:sp>
                  <p:nvSpPr>
                    <p:cNvPr id="143" name="TextBox 142">
                      <a:extLst>
                        <a:ext uri="{FF2B5EF4-FFF2-40B4-BE49-F238E27FC236}">
                          <a16:creationId xmlns:a16="http://schemas.microsoft.com/office/drawing/2014/main" id="{C1AD09EA-343B-9B4E-BD9C-88DC6226AC59}"/>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2</a:t>
                      </a:r>
                      <a:endParaRPr lang="en-US" sz="1100" dirty="0"/>
                    </a:p>
                  </p:txBody>
                </p:sp>
                <p:sp>
                  <p:nvSpPr>
                    <p:cNvPr id="144" name="TextBox 143">
                      <a:extLst>
                        <a:ext uri="{FF2B5EF4-FFF2-40B4-BE49-F238E27FC236}">
                          <a16:creationId xmlns:a16="http://schemas.microsoft.com/office/drawing/2014/main" id="{D6E54497-129D-1A4C-89B0-624766B4AB1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5" name="TextBox 144">
                      <a:extLst>
                        <a:ext uri="{FF2B5EF4-FFF2-40B4-BE49-F238E27FC236}">
                          <a16:creationId xmlns:a16="http://schemas.microsoft.com/office/drawing/2014/main" id="{C44FD2E8-3A96-354C-934D-E00EB87D738F}"/>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grpSp>
              <p:sp>
                <p:nvSpPr>
                  <p:cNvPr id="131" name="Rounded Rectangle 130">
                    <a:extLst>
                      <a:ext uri="{FF2B5EF4-FFF2-40B4-BE49-F238E27FC236}">
                        <a16:creationId xmlns:a16="http://schemas.microsoft.com/office/drawing/2014/main" id="{D937E389-F46A-AB41-97CA-60F0CC9F01D8}"/>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2" name="TextBox 131">
                    <a:extLst>
                      <a:ext uri="{FF2B5EF4-FFF2-40B4-BE49-F238E27FC236}">
                        <a16:creationId xmlns:a16="http://schemas.microsoft.com/office/drawing/2014/main" id="{FCADE875-1E21-7A42-87A2-E197F76917D0}"/>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3" name="Group 132">
                    <a:extLst>
                      <a:ext uri="{FF2B5EF4-FFF2-40B4-BE49-F238E27FC236}">
                        <a16:creationId xmlns:a16="http://schemas.microsoft.com/office/drawing/2014/main" id="{B83A28A0-BB7A-9F42-BACF-C4EB2F4EABB4}"/>
                      </a:ext>
                    </a:extLst>
                  </p:cNvPr>
                  <p:cNvGrpSpPr/>
                  <p:nvPr/>
                </p:nvGrpSpPr>
                <p:grpSpPr>
                  <a:xfrm>
                    <a:off x="2779390" y="4071100"/>
                    <a:ext cx="1055484" cy="216410"/>
                    <a:chOff x="2780778" y="3314093"/>
                    <a:chExt cx="1055484" cy="216410"/>
                  </a:xfrm>
                </p:grpSpPr>
                <p:sp>
                  <p:nvSpPr>
                    <p:cNvPr id="140" name="TextBox 139">
                      <a:extLst>
                        <a:ext uri="{FF2B5EF4-FFF2-40B4-BE49-F238E27FC236}">
                          <a16:creationId xmlns:a16="http://schemas.microsoft.com/office/drawing/2014/main" id="{0790A8C5-D6B1-3948-910D-928390E16A3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UK</a:t>
                      </a:r>
                      <a:endParaRPr lang="en-US" sz="1100" dirty="0"/>
                    </a:p>
                  </p:txBody>
                </p:sp>
                <p:sp>
                  <p:nvSpPr>
                    <p:cNvPr id="141" name="TextBox 140">
                      <a:extLst>
                        <a:ext uri="{FF2B5EF4-FFF2-40B4-BE49-F238E27FC236}">
                          <a16:creationId xmlns:a16="http://schemas.microsoft.com/office/drawing/2014/main" id="{E7870330-ABB5-3A47-B35F-BCB2310252B6}"/>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sp>
                  <p:nvSpPr>
                    <p:cNvPr id="142" name="TextBox 141">
                      <a:extLst>
                        <a:ext uri="{FF2B5EF4-FFF2-40B4-BE49-F238E27FC236}">
                          <a16:creationId xmlns:a16="http://schemas.microsoft.com/office/drawing/2014/main" id="{663517AB-62F5-054B-883D-3D88CD3CC38C}"/>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US</a:t>
                      </a:r>
                      <a:endParaRPr lang="en-US" sz="1100" dirty="0"/>
                    </a:p>
                  </p:txBody>
                </p:sp>
              </p:grpSp>
              <p:sp>
                <p:nvSpPr>
                  <p:cNvPr id="134" name="Rounded Rectangle 133">
                    <a:extLst>
                      <a:ext uri="{FF2B5EF4-FFF2-40B4-BE49-F238E27FC236}">
                        <a16:creationId xmlns:a16="http://schemas.microsoft.com/office/drawing/2014/main" id="{DA2277BC-4BA6-5D40-9EE3-33727C8034BD}"/>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5" name="TextBox 134">
                    <a:extLst>
                      <a:ext uri="{FF2B5EF4-FFF2-40B4-BE49-F238E27FC236}">
                        <a16:creationId xmlns:a16="http://schemas.microsoft.com/office/drawing/2014/main" id="{A97520BE-E4B8-154E-8070-9DBA4180FC5E}"/>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6" name="Group 135">
                    <a:extLst>
                      <a:ext uri="{FF2B5EF4-FFF2-40B4-BE49-F238E27FC236}">
                        <a16:creationId xmlns:a16="http://schemas.microsoft.com/office/drawing/2014/main" id="{72D41D9F-A0D5-FC45-A9A2-DD551545AF84}"/>
                      </a:ext>
                    </a:extLst>
                  </p:cNvPr>
                  <p:cNvGrpSpPr/>
                  <p:nvPr/>
                </p:nvGrpSpPr>
                <p:grpSpPr>
                  <a:xfrm>
                    <a:off x="2779390" y="4414766"/>
                    <a:ext cx="1055484" cy="216410"/>
                    <a:chOff x="2780778" y="3314093"/>
                    <a:chExt cx="1055484" cy="216410"/>
                  </a:xfrm>
                </p:grpSpPr>
                <p:sp>
                  <p:nvSpPr>
                    <p:cNvPr id="137" name="TextBox 136">
                      <a:extLst>
                        <a:ext uri="{FF2B5EF4-FFF2-40B4-BE49-F238E27FC236}">
                          <a16:creationId xmlns:a16="http://schemas.microsoft.com/office/drawing/2014/main" id="{2B724F3B-DE49-C74F-A26E-E31E38ED5B9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DE</a:t>
                      </a:r>
                      <a:endParaRPr lang="en-US" sz="1100" dirty="0"/>
                    </a:p>
                  </p:txBody>
                </p:sp>
                <p:sp>
                  <p:nvSpPr>
                    <p:cNvPr id="138" name="TextBox 137">
                      <a:extLst>
                        <a:ext uri="{FF2B5EF4-FFF2-40B4-BE49-F238E27FC236}">
                          <a16:creationId xmlns:a16="http://schemas.microsoft.com/office/drawing/2014/main" id="{924AD136-216D-C24B-A226-31784EAE620D}"/>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a:solidFill>
                            <a:schemeClr val="accent3"/>
                          </a:solidFill>
                        </a:rPr>
                        <a:t>FR</a:t>
                      </a:r>
                      <a:endParaRPr lang="en-US" sz="1100" b="1" dirty="0">
                        <a:solidFill>
                          <a:schemeClr val="accent3"/>
                        </a:solidFill>
                      </a:endParaRPr>
                    </a:p>
                  </p:txBody>
                </p:sp>
                <p:sp>
                  <p:nvSpPr>
                    <p:cNvPr id="139" name="TextBox 138">
                      <a:extLst>
                        <a:ext uri="{FF2B5EF4-FFF2-40B4-BE49-F238E27FC236}">
                          <a16:creationId xmlns:a16="http://schemas.microsoft.com/office/drawing/2014/main" id="{D482B11D-42F1-AC44-A437-6FA7B079503B}"/>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grpSp>
            </p:grpSp>
            <p:sp>
              <p:nvSpPr>
                <p:cNvPr id="123" name="TextBox 122">
                  <a:extLst>
                    <a:ext uri="{FF2B5EF4-FFF2-40B4-BE49-F238E27FC236}">
                      <a16:creationId xmlns:a16="http://schemas.microsoft.com/office/drawing/2014/main" id="{2750AB87-E26C-0240-96ED-47766A15A9B0}"/>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Id:</a:t>
                  </a:r>
                  <a:endParaRPr lang="en-US" sz="1100" b="1" dirty="0">
                    <a:solidFill>
                      <a:schemeClr val="tx2"/>
                    </a:solidFill>
                  </a:endParaRPr>
                </a:p>
              </p:txBody>
            </p:sp>
            <p:sp>
              <p:nvSpPr>
                <p:cNvPr id="124" name="TextBox 123">
                  <a:extLst>
                    <a:ext uri="{FF2B5EF4-FFF2-40B4-BE49-F238E27FC236}">
                      <a16:creationId xmlns:a16="http://schemas.microsoft.com/office/drawing/2014/main" id="{46D6CF81-9C6C-8E4D-AC2D-BAC2D1F76C76}"/>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Country:</a:t>
                  </a:r>
                  <a:endParaRPr lang="en-US" sz="1100" b="1" dirty="0">
                    <a:solidFill>
                      <a:schemeClr val="tx2"/>
                    </a:solidFill>
                  </a:endParaRPr>
                </a:p>
              </p:txBody>
            </p:sp>
          </p:grpSp>
        </p:grpSp>
      </p:grpSp>
      <p:cxnSp>
        <p:nvCxnSpPr>
          <p:cNvPr id="184" name="Straight Arrow Connector 183">
            <a:extLst>
              <a:ext uri="{FF2B5EF4-FFF2-40B4-BE49-F238E27FC236}">
                <a16:creationId xmlns:a16="http://schemas.microsoft.com/office/drawing/2014/main" id="{7BA7B384-0A3E-9640-BF15-4965D7B9ACC5}"/>
              </a:ext>
            </a:extLst>
          </p:cNvPr>
          <p:cNvCxnSpPr>
            <a:cxnSpLocks/>
          </p:cNvCxnSpPr>
          <p:nvPr/>
        </p:nvCxnSpPr>
        <p:spPr>
          <a:xfrm>
            <a:off x="3583402" y="2901046"/>
            <a:ext cx="2035926"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697B24A-BC9D-AD4A-9815-BBD71BAD9290}"/>
              </a:ext>
            </a:extLst>
          </p:cNvPr>
          <p:cNvCxnSpPr>
            <a:cxnSpLocks/>
          </p:cNvCxnSpPr>
          <p:nvPr/>
        </p:nvCxnSpPr>
        <p:spPr>
          <a:xfrm>
            <a:off x="3583402" y="4871716"/>
            <a:ext cx="203592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CFE64BEF-D7C2-634D-9BC7-FA8A9AD53AEB}"/>
              </a:ext>
            </a:extLst>
          </p:cNvPr>
          <p:cNvSpPr txBox="1"/>
          <p:nvPr/>
        </p:nvSpPr>
        <p:spPr>
          <a:xfrm>
            <a:off x="585088" y="4237627"/>
            <a:ext cx="2700241" cy="375730"/>
          </a:xfrm>
          <a:prstGeom prst="rect">
            <a:avLst/>
          </a:prstGeom>
          <a:noFill/>
          <a:ln>
            <a:noFill/>
          </a:ln>
        </p:spPr>
        <p:txBody>
          <a:bodyPr wrap="square" lIns="0" tIns="0" rIns="0" bIns="0" rtlCol="0" anchor="t" anchorCtr="0">
            <a:noAutofit/>
          </a:bodyPr>
          <a:lstStyle/>
          <a:p>
            <a:pPr algn="ctr"/>
            <a:r>
              <a:rPr lang="en-US" sz="1200" dirty="0"/>
              <a:t>S3 Database File</a:t>
            </a:r>
            <a:br>
              <a:rPr lang="en-US" sz="1200" dirty="0"/>
            </a:br>
            <a:r>
              <a:rPr lang="en-US" sz="1200" dirty="0"/>
              <a:t>(Micro–partition)</a:t>
            </a:r>
          </a:p>
        </p:txBody>
      </p:sp>
      <p:sp>
        <p:nvSpPr>
          <p:cNvPr id="187" name="TextBox 186">
            <a:extLst>
              <a:ext uri="{FF2B5EF4-FFF2-40B4-BE49-F238E27FC236}">
                <a16:creationId xmlns:a16="http://schemas.microsoft.com/office/drawing/2014/main" id="{299D6542-998B-864B-9147-C88C7EFBD563}"/>
              </a:ext>
            </a:extLst>
          </p:cNvPr>
          <p:cNvSpPr txBox="1"/>
          <p:nvPr/>
        </p:nvSpPr>
        <p:spPr>
          <a:xfrm>
            <a:off x="8944840" y="1736755"/>
            <a:ext cx="2187049" cy="2328583"/>
          </a:xfrm>
          <a:prstGeom prst="rect">
            <a:avLst/>
          </a:prstGeom>
          <a:noFill/>
          <a:ln>
            <a:noFill/>
          </a:ln>
        </p:spPr>
        <p:txBody>
          <a:bodyPr wrap="square" lIns="0" tIns="0" rIns="0" bIns="0" rtlCol="0" anchor="ctr" anchorCtr="0">
            <a:noAutofit/>
          </a:bodyPr>
          <a:lstStyle/>
          <a:p>
            <a:r>
              <a:rPr lang="en-US" sz="1200" dirty="0"/>
              <a:t>Results in Original</a:t>
            </a:r>
            <a:br>
              <a:rPr lang="en-US" sz="1200" dirty="0"/>
            </a:br>
            <a:br>
              <a:rPr lang="en-US" sz="1200" dirty="0"/>
            </a:br>
            <a:r>
              <a:rPr lang="en-US" sz="1200" dirty="0"/>
              <a:t>Remains for Time Travel</a:t>
            </a:r>
          </a:p>
        </p:txBody>
      </p:sp>
      <p:sp>
        <p:nvSpPr>
          <p:cNvPr id="188" name="TextBox 187">
            <a:extLst>
              <a:ext uri="{FF2B5EF4-FFF2-40B4-BE49-F238E27FC236}">
                <a16:creationId xmlns:a16="http://schemas.microsoft.com/office/drawing/2014/main" id="{4369F554-70DD-A547-896B-C565E2D581D5}"/>
              </a:ext>
            </a:extLst>
          </p:cNvPr>
          <p:cNvSpPr txBox="1"/>
          <p:nvPr/>
        </p:nvSpPr>
        <p:spPr>
          <a:xfrm>
            <a:off x="8944840" y="3706704"/>
            <a:ext cx="2187049" cy="2328583"/>
          </a:xfrm>
          <a:prstGeom prst="rect">
            <a:avLst/>
          </a:prstGeom>
          <a:noFill/>
          <a:ln>
            <a:noFill/>
          </a:ln>
        </p:spPr>
        <p:txBody>
          <a:bodyPr wrap="square" lIns="0" tIns="0" rIns="0" bIns="0" rtlCol="0" anchor="ctr" anchorCtr="0">
            <a:noAutofit/>
          </a:bodyPr>
          <a:lstStyle/>
          <a:p>
            <a:r>
              <a:rPr lang="en-US" sz="1200" dirty="0"/>
              <a:t>Adds a New File Every Time</a:t>
            </a:r>
          </a:p>
        </p:txBody>
      </p:sp>
      <p:sp>
        <p:nvSpPr>
          <p:cNvPr id="108" name="Footer Placeholder 4">
            <a:extLst>
              <a:ext uri="{FF2B5EF4-FFF2-40B4-BE49-F238E27FC236}">
                <a16:creationId xmlns:a16="http://schemas.microsoft.com/office/drawing/2014/main" id="{D3982C25-9C5E-4EA4-976B-DB270A0DE8A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20264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500"/>
                                        <p:tgtEl>
                                          <p:spTgt spid="1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500"/>
                                        <p:tgtEl>
                                          <p:spTgt spid="18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C5C6D1D-4C92-6449-ABC2-05A8A25F4086}"/>
              </a:ext>
            </a:extLst>
          </p:cNvPr>
          <p:cNvGrpSpPr/>
          <p:nvPr/>
        </p:nvGrpSpPr>
        <p:grpSpPr>
          <a:xfrm>
            <a:off x="581439" y="1558182"/>
            <a:ext cx="11029122" cy="4497539"/>
            <a:chOff x="581440" y="1096953"/>
            <a:chExt cx="11029122" cy="4497539"/>
          </a:xfrm>
        </p:grpSpPr>
        <p:sp>
          <p:nvSpPr>
            <p:cNvPr id="64" name="Text Placeholder 4">
              <a:extLst>
                <a:ext uri="{FF2B5EF4-FFF2-40B4-BE49-F238E27FC236}">
                  <a16:creationId xmlns:a16="http://schemas.microsoft.com/office/drawing/2014/main" id="{16394300-B3A8-5B43-BB3F-5322B76AE3D9}"/>
                </a:ext>
              </a:extLst>
            </p:cNvPr>
            <p:cNvSpPr txBox="1">
              <a:spLocks/>
            </p:cNvSpPr>
            <p:nvPr/>
          </p:nvSpPr>
          <p:spPr>
            <a:xfrm>
              <a:off x="1751964" y="5193655"/>
              <a:ext cx="8688070" cy="40083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400"/>
                </a:spcBef>
                <a:buFont typeface="Arial" panose="020B0604020202020204" pitchFamily="34" charset="0"/>
                <a:buNone/>
                <a:tabLst/>
                <a:defRPr sz="25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Virtual Private Snowflake (VPS) </a:t>
              </a:r>
              <a:r>
                <a:rPr lang="en-US" sz="1400" dirty="0">
                  <a:solidFill>
                    <a:schemeClr val="tx1"/>
                  </a:solidFill>
                </a:rPr>
                <a:t>is only available on </a:t>
              </a:r>
              <a:r>
                <a:rPr lang="en-US" sz="1400" b="1" dirty="0"/>
                <a:t>AWS</a:t>
              </a:r>
              <a:r>
                <a:rPr lang="en-US" sz="1400" dirty="0">
                  <a:solidFill>
                    <a:schemeClr val="tx1"/>
                  </a:solidFill>
                </a:rPr>
                <a:t> and </a:t>
              </a:r>
              <a:r>
                <a:rPr lang="en-US" sz="1400" b="1" dirty="0"/>
                <a:t>NOT</a:t>
              </a:r>
              <a:r>
                <a:rPr lang="en-US" sz="1400" dirty="0">
                  <a:solidFill>
                    <a:schemeClr val="tx1"/>
                  </a:solidFill>
                </a:rPr>
                <a:t> single-tenant at the disk level</a:t>
              </a:r>
            </a:p>
          </p:txBody>
        </p:sp>
        <p:sp>
          <p:nvSpPr>
            <p:cNvPr id="33" name="TextBox 32">
              <a:extLst>
                <a:ext uri="{FF2B5EF4-FFF2-40B4-BE49-F238E27FC236}">
                  <a16:creationId xmlns:a16="http://schemas.microsoft.com/office/drawing/2014/main" id="{667AEB28-C4C9-DE43-985F-EABE4B09D0F4}"/>
                </a:ext>
              </a:extLst>
            </p:cNvPr>
            <p:cNvSpPr txBox="1"/>
            <p:nvPr/>
          </p:nvSpPr>
          <p:spPr>
            <a:xfrm>
              <a:off x="5410683" y="2766301"/>
              <a:ext cx="1370633" cy="324171"/>
            </a:xfrm>
            <a:prstGeom prst="rect">
              <a:avLst/>
            </a:prstGeom>
            <a:noFill/>
            <a:ln>
              <a:noFill/>
            </a:ln>
          </p:spPr>
          <p:txBody>
            <a:bodyPr wrap="square" lIns="0" tIns="0" rIns="0" bIns="0" rtlCol="0" anchor="ctr" anchorCtr="0">
              <a:noAutofit/>
            </a:bodyPr>
            <a:lstStyle/>
            <a:p>
              <a:pPr algn="ctr"/>
              <a:r>
                <a:rPr lang="en-US" sz="1200" b="1" spc="300" dirty="0"/>
                <a:t>VERSUS</a:t>
              </a:r>
            </a:p>
          </p:txBody>
        </p:sp>
        <p:grpSp>
          <p:nvGrpSpPr>
            <p:cNvPr id="22" name="Group 21">
              <a:extLst>
                <a:ext uri="{FF2B5EF4-FFF2-40B4-BE49-F238E27FC236}">
                  <a16:creationId xmlns:a16="http://schemas.microsoft.com/office/drawing/2014/main" id="{1A9F1E4F-699E-6A4D-AF37-25E9F3064B8F}"/>
                </a:ext>
              </a:extLst>
            </p:cNvPr>
            <p:cNvGrpSpPr/>
            <p:nvPr/>
          </p:nvGrpSpPr>
          <p:grpSpPr>
            <a:xfrm>
              <a:off x="581440" y="1096953"/>
              <a:ext cx="4829245" cy="3662866"/>
              <a:chOff x="840059" y="1109856"/>
              <a:chExt cx="4829245" cy="3662866"/>
            </a:xfrm>
          </p:grpSpPr>
          <p:sp>
            <p:nvSpPr>
              <p:cNvPr id="18" name="Rounded Rectangle 17">
                <a:extLst>
                  <a:ext uri="{FF2B5EF4-FFF2-40B4-BE49-F238E27FC236}">
                    <a16:creationId xmlns:a16="http://schemas.microsoft.com/office/drawing/2014/main" id="{1DDDFE64-6490-BA4D-AED4-D6D1B2110A35}"/>
                  </a:ext>
                </a:extLst>
              </p:cNvPr>
              <p:cNvSpPr/>
              <p:nvPr/>
            </p:nvSpPr>
            <p:spPr>
              <a:xfrm>
                <a:off x="840059" y="1109856"/>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FC5FCA7F-FBF6-0E4F-9E70-AFECE47BF31A}"/>
                  </a:ext>
                </a:extLst>
              </p:cNvPr>
              <p:cNvGrpSpPr/>
              <p:nvPr/>
            </p:nvGrpSpPr>
            <p:grpSpPr>
              <a:xfrm>
                <a:off x="1165558" y="1464729"/>
                <a:ext cx="4178247" cy="2953120"/>
                <a:chOff x="1751964" y="695520"/>
                <a:chExt cx="4178247" cy="2953120"/>
              </a:xfrm>
            </p:grpSpPr>
            <p:sp>
              <p:nvSpPr>
                <p:cNvPr id="66" name="Title 1">
                  <a:extLst>
                    <a:ext uri="{FF2B5EF4-FFF2-40B4-BE49-F238E27FC236}">
                      <a16:creationId xmlns:a16="http://schemas.microsoft.com/office/drawing/2014/main" id="{1AD0BB0D-22B0-D848-AA87-7B0AEDCA8D62}"/>
                    </a:ext>
                  </a:extLst>
                </p:cNvPr>
                <p:cNvSpPr txBox="1">
                  <a:spLocks/>
                </p:cNvSpPr>
                <p:nvPr/>
              </p:nvSpPr>
              <p:spPr>
                <a:xfrm>
                  <a:off x="1751964" y="1458966"/>
                  <a:ext cx="4178246" cy="340323"/>
                </a:xfrm>
                <a:prstGeom prst="rect">
                  <a:avLst/>
                </a:prstGeom>
                <a:noFill/>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Multi–Tenant</a:t>
                  </a:r>
                </a:p>
              </p:txBody>
            </p:sp>
            <p:sp>
              <p:nvSpPr>
                <p:cNvPr id="49" name="Rounded Rectangle 48">
                  <a:extLst>
                    <a:ext uri="{FF2B5EF4-FFF2-40B4-BE49-F238E27FC236}">
                      <a16:creationId xmlns:a16="http://schemas.microsoft.com/office/drawing/2014/main" id="{DF2A70AF-ECEF-114B-A24B-056004651400}"/>
                    </a:ext>
                  </a:extLst>
                </p:cNvPr>
                <p:cNvSpPr/>
                <p:nvPr/>
              </p:nvSpPr>
              <p:spPr>
                <a:xfrm>
                  <a:off x="1751965"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8" name="Picture 2">
                  <a:extLst>
                    <a:ext uri="{FF2B5EF4-FFF2-40B4-BE49-F238E27FC236}">
                      <a16:creationId xmlns:a16="http://schemas.microsoft.com/office/drawing/2014/main" id="{7C32862A-36EF-804A-B209-4A66CAA9A2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4230" y="2999164"/>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91352CA-5415-1848-B837-89208B432413}"/>
                    </a:ext>
                  </a:extLst>
                </p:cNvPr>
                <p:cNvSpPr txBox="1"/>
                <p:nvPr/>
              </p:nvSpPr>
              <p:spPr>
                <a:xfrm>
                  <a:off x="2270157" y="2265218"/>
                  <a:ext cx="845217" cy="324171"/>
                </a:xfrm>
                <a:prstGeom prst="rect">
                  <a:avLst/>
                </a:prstGeom>
                <a:noFill/>
                <a:ln>
                  <a:noFill/>
                </a:ln>
              </p:spPr>
              <p:txBody>
                <a:bodyPr wrap="square" lIns="0" tIns="0" rIns="0" bIns="0" rtlCol="0" anchor="ctr" anchorCtr="0">
                  <a:noAutofit/>
                </a:bodyPr>
                <a:lstStyle/>
                <a:p>
                  <a:pPr algn="ctr"/>
                  <a:r>
                    <a:rPr lang="en-US" sz="1200" dirty="0"/>
                    <a:t>Company A</a:t>
                  </a:r>
                </a:p>
              </p:txBody>
            </p:sp>
            <p:sp>
              <p:nvSpPr>
                <p:cNvPr id="37" name="TextBox 36">
                  <a:extLst>
                    <a:ext uri="{FF2B5EF4-FFF2-40B4-BE49-F238E27FC236}">
                      <a16:creationId xmlns:a16="http://schemas.microsoft.com/office/drawing/2014/main" id="{63512E9B-7146-E148-8A5D-E7F5B9627DAC}"/>
                    </a:ext>
                  </a:extLst>
                </p:cNvPr>
                <p:cNvSpPr txBox="1"/>
                <p:nvPr/>
              </p:nvSpPr>
              <p:spPr>
                <a:xfrm>
                  <a:off x="4570068" y="2327261"/>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cxnSp>
              <p:nvCxnSpPr>
                <p:cNvPr id="43" name="Straight Connector 42">
                  <a:extLst>
                    <a:ext uri="{FF2B5EF4-FFF2-40B4-BE49-F238E27FC236}">
                      <a16:creationId xmlns:a16="http://schemas.microsoft.com/office/drawing/2014/main" id="{598E13D4-1D3B-8248-A729-74F1C805856E}"/>
                    </a:ext>
                  </a:extLst>
                </p:cNvPr>
                <p:cNvCxnSpPr>
                  <a:cxnSpLocks/>
                </p:cNvCxnSpPr>
                <p:nvPr/>
              </p:nvCxnSpPr>
              <p:spPr>
                <a:xfrm>
                  <a:off x="2297233" y="2796681"/>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CDF569B-F0B7-2246-893A-5B8EC943774B}"/>
                    </a:ext>
                  </a:extLst>
                </p:cNvPr>
                <p:cNvGrpSpPr/>
                <p:nvPr/>
              </p:nvGrpSpPr>
              <p:grpSpPr>
                <a:xfrm>
                  <a:off x="3553087" y="695520"/>
                  <a:ext cx="576000" cy="576000"/>
                  <a:chOff x="3553088" y="4412353"/>
                  <a:chExt cx="576000" cy="576000"/>
                </a:xfrm>
              </p:grpSpPr>
              <p:sp>
                <p:nvSpPr>
                  <p:cNvPr id="55" name="Oval 54">
                    <a:extLst>
                      <a:ext uri="{FF2B5EF4-FFF2-40B4-BE49-F238E27FC236}">
                        <a16:creationId xmlns:a16="http://schemas.microsoft.com/office/drawing/2014/main" id="{31FB6622-278A-634D-A248-D4B975B834F5}"/>
                      </a:ext>
                    </a:extLst>
                  </p:cNvPr>
                  <p:cNvSpPr>
                    <a:spLocks noChangeAspect="1"/>
                  </p:cNvSpPr>
                  <p:nvPr/>
                </p:nvSpPr>
                <p:spPr>
                  <a:xfrm>
                    <a:off x="3553088" y="4412353"/>
                    <a:ext cx="576000" cy="576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pic>
                <p:nvPicPr>
                  <p:cNvPr id="59" name="Picture 58">
                    <a:extLst>
                      <a:ext uri="{FF2B5EF4-FFF2-40B4-BE49-F238E27FC236}">
                        <a16:creationId xmlns:a16="http://schemas.microsoft.com/office/drawing/2014/main" id="{C5F78257-7A15-2349-B29E-048424FF3866}"/>
                      </a:ext>
                    </a:extLst>
                  </p:cNvPr>
                  <p:cNvPicPr>
                    <a:picLocks noChangeAspect="1"/>
                  </p:cNvPicPr>
                  <p:nvPr/>
                </p:nvPicPr>
                <p:blipFill>
                  <a:blip r:embed="rId4"/>
                  <a:stretch>
                    <a:fillRect/>
                  </a:stretch>
                </p:blipFill>
                <p:spPr>
                  <a:xfrm>
                    <a:off x="3727688" y="4574353"/>
                    <a:ext cx="226800" cy="252000"/>
                  </a:xfrm>
                  <a:prstGeom prst="rect">
                    <a:avLst/>
                  </a:prstGeom>
                </p:spPr>
              </p:pic>
            </p:grpSp>
            <p:pic>
              <p:nvPicPr>
                <p:cNvPr id="3" name="Picture 2">
                  <a:extLst>
                    <a:ext uri="{FF2B5EF4-FFF2-40B4-BE49-F238E27FC236}">
                      <a16:creationId xmlns:a16="http://schemas.microsoft.com/office/drawing/2014/main" id="{E1306AC5-DDE1-484B-9911-718063910C96}"/>
                    </a:ext>
                  </a:extLst>
                </p:cNvPr>
                <p:cNvPicPr>
                  <a:picLocks noChangeAspect="1"/>
                </p:cNvPicPr>
                <p:nvPr/>
              </p:nvPicPr>
              <p:blipFill>
                <a:blip r:embed="rId5"/>
                <a:stretch>
                  <a:fillRect/>
                </a:stretch>
              </p:blipFill>
              <p:spPr>
                <a:xfrm>
                  <a:off x="3686721" y="2320110"/>
                  <a:ext cx="312000" cy="327600"/>
                </a:xfrm>
                <a:prstGeom prst="rect">
                  <a:avLst/>
                </a:prstGeom>
              </p:spPr>
            </p:pic>
            <p:cxnSp>
              <p:nvCxnSpPr>
                <p:cNvPr id="26" name="Straight Arrow Connector 25">
                  <a:extLst>
                    <a:ext uri="{FF2B5EF4-FFF2-40B4-BE49-F238E27FC236}">
                      <a16:creationId xmlns:a16="http://schemas.microsoft.com/office/drawing/2014/main" id="{B46FFC7F-7C30-ED43-9252-910C93D32112}"/>
                    </a:ext>
                  </a:extLst>
                </p:cNvPr>
                <p:cNvCxnSpPr>
                  <a:cxnSpLocks/>
                </p:cNvCxnSpPr>
                <p:nvPr/>
              </p:nvCxnSpPr>
              <p:spPr>
                <a:xfrm flipH="1">
                  <a:off x="3145251" y="2427304"/>
                  <a:ext cx="608415"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71A034-E63E-494A-BA6D-E44FA2214EFB}"/>
                    </a:ext>
                  </a:extLst>
                </p:cNvPr>
                <p:cNvCxnSpPr>
                  <a:cxnSpLocks/>
                </p:cNvCxnSpPr>
                <p:nvPr/>
              </p:nvCxnSpPr>
              <p:spPr>
                <a:xfrm flipH="1">
                  <a:off x="3998721" y="2495620"/>
                  <a:ext cx="529736"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DB3FAEE6-5FA2-9442-92F7-8E25A2DCFB66}"/>
                </a:ext>
              </a:extLst>
            </p:cNvPr>
            <p:cNvGrpSpPr/>
            <p:nvPr/>
          </p:nvGrpSpPr>
          <p:grpSpPr>
            <a:xfrm>
              <a:off x="6781317" y="1096953"/>
              <a:ext cx="4829245" cy="3662866"/>
              <a:chOff x="6545581" y="1397149"/>
              <a:chExt cx="4829245" cy="3662866"/>
            </a:xfrm>
          </p:grpSpPr>
          <p:sp>
            <p:nvSpPr>
              <p:cNvPr id="51" name="Rounded Rectangle 50">
                <a:extLst>
                  <a:ext uri="{FF2B5EF4-FFF2-40B4-BE49-F238E27FC236}">
                    <a16:creationId xmlns:a16="http://schemas.microsoft.com/office/drawing/2014/main" id="{4CAFBF64-6B16-2E49-8079-7B4AA91EB82E}"/>
                  </a:ext>
                </a:extLst>
              </p:cNvPr>
              <p:cNvSpPr/>
              <p:nvPr/>
            </p:nvSpPr>
            <p:spPr>
              <a:xfrm>
                <a:off x="6545581" y="1397149"/>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4" name="Group 13">
                <a:extLst>
                  <a:ext uri="{FF2B5EF4-FFF2-40B4-BE49-F238E27FC236}">
                    <a16:creationId xmlns:a16="http://schemas.microsoft.com/office/drawing/2014/main" id="{44946CC8-DD4C-664D-9EDF-C14F1183FD30}"/>
                  </a:ext>
                </a:extLst>
              </p:cNvPr>
              <p:cNvGrpSpPr/>
              <p:nvPr/>
            </p:nvGrpSpPr>
            <p:grpSpPr>
              <a:xfrm>
                <a:off x="6871080" y="1753807"/>
                <a:ext cx="4178247" cy="2949551"/>
                <a:chOff x="6261788" y="699089"/>
                <a:chExt cx="4178247" cy="2949551"/>
              </a:xfrm>
            </p:grpSpPr>
            <p:sp>
              <p:nvSpPr>
                <p:cNvPr id="50" name="Rounded Rectangle 49">
                  <a:extLst>
                    <a:ext uri="{FF2B5EF4-FFF2-40B4-BE49-F238E27FC236}">
                      <a16:creationId xmlns:a16="http://schemas.microsoft.com/office/drawing/2014/main" id="{F454EB65-DA1D-E748-BED9-68A496241242}"/>
                    </a:ext>
                  </a:extLst>
                </p:cNvPr>
                <p:cNvSpPr/>
                <p:nvPr/>
              </p:nvSpPr>
              <p:spPr>
                <a:xfrm>
                  <a:off x="6261789"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42" name="Picture 41">
                  <a:extLst>
                    <a:ext uri="{FF2B5EF4-FFF2-40B4-BE49-F238E27FC236}">
                      <a16:creationId xmlns:a16="http://schemas.microsoft.com/office/drawing/2014/main" id="{D60DE1D4-2531-FE4B-A677-3F9B0C033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6775" y="3065574"/>
                  <a:ext cx="1143531" cy="216000"/>
                </a:xfrm>
                <a:prstGeom prst="rect">
                  <a:avLst/>
                </a:prstGeom>
              </p:spPr>
            </p:pic>
            <p:cxnSp>
              <p:nvCxnSpPr>
                <p:cNvPr id="17" name="Straight Connector 16">
                  <a:extLst>
                    <a:ext uri="{FF2B5EF4-FFF2-40B4-BE49-F238E27FC236}">
                      <a16:creationId xmlns:a16="http://schemas.microsoft.com/office/drawing/2014/main" id="{6945DCE0-2833-6043-9CCF-2423EC370E2D}"/>
                    </a:ext>
                  </a:extLst>
                </p:cNvPr>
                <p:cNvCxnSpPr>
                  <a:cxnSpLocks/>
                </p:cNvCxnSpPr>
                <p:nvPr/>
              </p:nvCxnSpPr>
              <p:spPr>
                <a:xfrm>
                  <a:off x="6807057" y="2813272"/>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39B2CF-4CC6-0F40-83D3-290B2F2E768D}"/>
                    </a:ext>
                  </a:extLst>
                </p:cNvPr>
                <p:cNvPicPr>
                  <a:picLocks noChangeAspect="1"/>
                </p:cNvPicPr>
                <p:nvPr/>
              </p:nvPicPr>
              <p:blipFill>
                <a:blip r:embed="rId7"/>
                <a:stretch>
                  <a:fillRect/>
                </a:stretch>
              </p:blipFill>
              <p:spPr>
                <a:xfrm>
                  <a:off x="7761106" y="2369976"/>
                  <a:ext cx="306947" cy="291600"/>
                </a:xfrm>
                <a:prstGeom prst="rect">
                  <a:avLst/>
                </a:prstGeom>
              </p:spPr>
            </p:pic>
            <p:pic>
              <p:nvPicPr>
                <p:cNvPr id="41" name="Picture 40">
                  <a:extLst>
                    <a:ext uri="{FF2B5EF4-FFF2-40B4-BE49-F238E27FC236}">
                      <a16:creationId xmlns:a16="http://schemas.microsoft.com/office/drawing/2014/main" id="{EDF7738E-6C5F-0F44-8C1A-6139DA8B94B3}"/>
                    </a:ext>
                  </a:extLst>
                </p:cNvPr>
                <p:cNvPicPr>
                  <a:picLocks noChangeAspect="1"/>
                </p:cNvPicPr>
                <p:nvPr/>
              </p:nvPicPr>
              <p:blipFill>
                <a:blip r:embed="rId7"/>
                <a:stretch>
                  <a:fillRect/>
                </a:stretch>
              </p:blipFill>
              <p:spPr>
                <a:xfrm>
                  <a:off x="8633034" y="2369976"/>
                  <a:ext cx="306947" cy="291600"/>
                </a:xfrm>
                <a:prstGeom prst="rect">
                  <a:avLst/>
                </a:prstGeom>
              </p:spPr>
            </p:pic>
            <p:cxnSp>
              <p:nvCxnSpPr>
                <p:cNvPr id="16" name="Straight Connector 15">
                  <a:extLst>
                    <a:ext uri="{FF2B5EF4-FFF2-40B4-BE49-F238E27FC236}">
                      <a16:creationId xmlns:a16="http://schemas.microsoft.com/office/drawing/2014/main" id="{138CD6B7-FDE7-1148-971E-A738A38FF926}"/>
                    </a:ext>
                  </a:extLst>
                </p:cNvPr>
                <p:cNvCxnSpPr>
                  <a:cxnSpLocks/>
                </p:cNvCxnSpPr>
                <p:nvPr/>
              </p:nvCxnSpPr>
              <p:spPr>
                <a:xfrm flipV="1">
                  <a:off x="8350914" y="2369976"/>
                  <a:ext cx="0" cy="290896"/>
                </a:xfrm>
                <a:prstGeom prst="line">
                  <a:avLst/>
                </a:prstGeom>
                <a:ln w="2857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7B50E0-C42E-684F-9987-629AA1C8890E}"/>
                    </a:ext>
                  </a:extLst>
                </p:cNvPr>
                <p:cNvGrpSpPr/>
                <p:nvPr/>
              </p:nvGrpSpPr>
              <p:grpSpPr>
                <a:xfrm>
                  <a:off x="6775498" y="2353338"/>
                  <a:ext cx="3150829" cy="324171"/>
                  <a:chOff x="6288063" y="2789619"/>
                  <a:chExt cx="3150829" cy="324171"/>
                </a:xfrm>
              </p:grpSpPr>
              <p:sp>
                <p:nvSpPr>
                  <p:cNvPr id="38" name="TextBox 37">
                    <a:extLst>
                      <a:ext uri="{FF2B5EF4-FFF2-40B4-BE49-F238E27FC236}">
                        <a16:creationId xmlns:a16="http://schemas.microsoft.com/office/drawing/2014/main" id="{B665675F-0159-224A-8994-BBD55F96FF3D}"/>
                      </a:ext>
                    </a:extLst>
                  </p:cNvPr>
                  <p:cNvSpPr txBox="1"/>
                  <p:nvPr/>
                </p:nvSpPr>
                <p:spPr>
                  <a:xfrm>
                    <a:off x="6288063" y="2789619"/>
                    <a:ext cx="845217" cy="324171"/>
                  </a:xfrm>
                  <a:prstGeom prst="rect">
                    <a:avLst/>
                  </a:prstGeom>
                  <a:noFill/>
                  <a:ln>
                    <a:noFill/>
                  </a:ln>
                </p:spPr>
                <p:txBody>
                  <a:bodyPr wrap="square" lIns="0" tIns="0" rIns="0" bIns="0" rtlCol="0" anchor="ctr" anchorCtr="0">
                    <a:noAutofit/>
                  </a:bodyPr>
                  <a:lstStyle/>
                  <a:p>
                    <a:pPr algn="ctr"/>
                    <a:r>
                      <a:rPr lang="en-US" sz="1200" dirty="0"/>
                      <a:t>Company</a:t>
                    </a:r>
                    <a:r>
                      <a:rPr lang="en-US" sz="1200" dirty="0">
                        <a:solidFill>
                          <a:schemeClr val="bg1"/>
                        </a:solidFill>
                      </a:rPr>
                      <a:t> </a:t>
                    </a:r>
                    <a:r>
                      <a:rPr lang="en-US" sz="1200" dirty="0"/>
                      <a:t>A</a:t>
                    </a:r>
                  </a:p>
                </p:txBody>
              </p:sp>
              <p:sp>
                <p:nvSpPr>
                  <p:cNvPr id="39" name="TextBox 38">
                    <a:extLst>
                      <a:ext uri="{FF2B5EF4-FFF2-40B4-BE49-F238E27FC236}">
                        <a16:creationId xmlns:a16="http://schemas.microsoft.com/office/drawing/2014/main" id="{697BF469-79FA-D24D-AC9A-369B765F0C38}"/>
                      </a:ext>
                    </a:extLst>
                  </p:cNvPr>
                  <p:cNvSpPr txBox="1"/>
                  <p:nvPr/>
                </p:nvSpPr>
                <p:spPr>
                  <a:xfrm>
                    <a:off x="8593675" y="2789619"/>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grpSp>
            <p:sp>
              <p:nvSpPr>
                <p:cNvPr id="56" name="Oval 55">
                  <a:extLst>
                    <a:ext uri="{FF2B5EF4-FFF2-40B4-BE49-F238E27FC236}">
                      <a16:creationId xmlns:a16="http://schemas.microsoft.com/office/drawing/2014/main" id="{91E5CA73-6ACB-A04F-8D5E-525B056C1310}"/>
                    </a:ext>
                  </a:extLst>
                </p:cNvPr>
                <p:cNvSpPr>
                  <a:spLocks noChangeAspect="1"/>
                </p:cNvSpPr>
                <p:nvPr/>
              </p:nvSpPr>
              <p:spPr>
                <a:xfrm>
                  <a:off x="8062915" y="699089"/>
                  <a:ext cx="576000" cy="57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44" name="Title 1">
                  <a:extLst>
                    <a:ext uri="{FF2B5EF4-FFF2-40B4-BE49-F238E27FC236}">
                      <a16:creationId xmlns:a16="http://schemas.microsoft.com/office/drawing/2014/main" id="{A3198D44-7902-2741-A1DE-8CFE378D9276}"/>
                    </a:ext>
                  </a:extLst>
                </p:cNvPr>
                <p:cNvSpPr txBox="1">
                  <a:spLocks/>
                </p:cNvSpPr>
                <p:nvPr/>
              </p:nvSpPr>
              <p:spPr>
                <a:xfrm>
                  <a:off x="6261788" y="1458966"/>
                  <a:ext cx="4178246" cy="34032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Single–Tenant</a:t>
                  </a:r>
                </a:p>
              </p:txBody>
            </p:sp>
          </p:grpSp>
        </p:grpSp>
      </p:grpSp>
      <p:pic>
        <p:nvPicPr>
          <p:cNvPr id="90" name="Picture 89">
            <a:extLst>
              <a:ext uri="{FF2B5EF4-FFF2-40B4-BE49-F238E27FC236}">
                <a16:creationId xmlns:a16="http://schemas.microsoft.com/office/drawing/2014/main" id="{DEA66AA0-71A1-7B4B-9712-569CC6C68AA5}"/>
              </a:ext>
            </a:extLst>
          </p:cNvPr>
          <p:cNvPicPr>
            <a:picLocks noChangeAspect="1"/>
          </p:cNvPicPr>
          <p:nvPr/>
        </p:nvPicPr>
        <p:blipFill>
          <a:blip r:embed="rId8"/>
          <a:stretch>
            <a:fillRect/>
          </a:stretch>
        </p:blipFill>
        <p:spPr>
          <a:xfrm>
            <a:off x="9083290" y="2057145"/>
            <a:ext cx="226047" cy="288000"/>
          </a:xfrm>
          <a:prstGeom prst="rect">
            <a:avLst/>
          </a:prstGeom>
        </p:spPr>
      </p:pic>
      <p:sp>
        <p:nvSpPr>
          <p:cNvPr id="35" name="Footer Placeholder 4">
            <a:extLst>
              <a:ext uri="{FF2B5EF4-FFF2-40B4-BE49-F238E27FC236}">
                <a16:creationId xmlns:a16="http://schemas.microsoft.com/office/drawing/2014/main" id="{B203E31A-03BE-4FE2-9589-ACB11481E6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4" name="Title 3">
            <a:extLst>
              <a:ext uri="{FF2B5EF4-FFF2-40B4-BE49-F238E27FC236}">
                <a16:creationId xmlns:a16="http://schemas.microsoft.com/office/drawing/2014/main" id="{B2EF06C3-8E06-5141-9023-600651F7DB76}"/>
              </a:ext>
            </a:extLst>
          </p:cNvPr>
          <p:cNvSpPr>
            <a:spLocks noGrp="1"/>
          </p:cNvSpPr>
          <p:nvPr>
            <p:ph type="title"/>
          </p:nvPr>
        </p:nvSpPr>
        <p:spPr/>
        <p:txBody>
          <a:bodyPr/>
          <a:lstStyle/>
          <a:p>
            <a:r>
              <a:rPr lang="en-US" dirty="0"/>
              <a:t>Multi-Tenant vs. Single Tenant</a:t>
            </a:r>
          </a:p>
        </p:txBody>
      </p:sp>
    </p:spTree>
    <p:extLst>
      <p:ext uri="{BB962C8B-B14F-4D97-AF65-F5344CB8AC3E}">
        <p14:creationId xmlns:p14="http://schemas.microsoft.com/office/powerpoint/2010/main" val="147840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541256837"/>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dirty="0"/>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063863"/>
            <a:ext cx="8281819" cy="2827677"/>
          </a:xfrm>
        </p:spPr>
        <p:txBody>
          <a:bodyPr/>
          <a:lstStyle/>
          <a:p>
            <a:pPr marL="0" indent="0">
              <a:lnSpc>
                <a:spcPct val="100000"/>
              </a:lnSpc>
              <a:buNone/>
            </a:pPr>
            <a:r>
              <a:rPr lang="en-US" sz="1800" b="1" dirty="0">
                <a:solidFill>
                  <a:schemeClr val="tx2"/>
                </a:solidFill>
              </a:rPr>
              <a:t>Ingress of Data</a:t>
            </a:r>
          </a:p>
          <a:p>
            <a:pPr>
              <a:lnSpc>
                <a:spcPct val="100000"/>
              </a:lnSpc>
            </a:pPr>
            <a:r>
              <a:rPr lang="en-US" sz="1600" dirty="0"/>
              <a:t>Depends greatly on the connectivity between customers and their cloud providers</a:t>
            </a:r>
          </a:p>
          <a:p>
            <a:pPr>
              <a:lnSpc>
                <a:spcPct val="100000"/>
              </a:lnSpc>
            </a:pPr>
            <a:r>
              <a:rPr lang="en-US" sz="1600" dirty="0"/>
              <a:t>No network cost other than compute cost to load data</a:t>
            </a:r>
          </a:p>
          <a:p>
            <a:pPr>
              <a:lnSpc>
                <a:spcPct val="100000"/>
              </a:lnSpc>
            </a:pPr>
            <a:r>
              <a:rPr lang="en-US" sz="1600" dirty="0"/>
              <a:t>Potential data transfer bottleneck</a:t>
            </a:r>
          </a:p>
          <a:p>
            <a:pPr marL="0" indent="0">
              <a:lnSpc>
                <a:spcPct val="100000"/>
              </a:lnSpc>
              <a:buNone/>
            </a:pPr>
            <a:r>
              <a:rPr lang="en-US" sz="1800" b="1" dirty="0">
                <a:solidFill>
                  <a:schemeClr val="tx2"/>
                </a:solidFill>
              </a:rPr>
              <a:t>Egress Charges</a:t>
            </a:r>
          </a:p>
          <a:p>
            <a:pPr>
              <a:lnSpc>
                <a:spcPct val="100000"/>
              </a:lnSpc>
            </a:pPr>
            <a:r>
              <a:rPr lang="en-US" sz="1600" dirty="0"/>
              <a:t>Cloud Service Providers like to keep data in and not let it out</a:t>
            </a:r>
          </a:p>
          <a:p>
            <a:pPr>
              <a:lnSpc>
                <a:spcPct val="100000"/>
              </a:lnSpc>
            </a:pPr>
            <a:r>
              <a:rPr lang="en-US" sz="1600" dirty="0"/>
              <a:t>Costs could be substantial when moved out of region, and much higher to a different cloud platform</a:t>
            </a:r>
          </a:p>
          <a:p>
            <a:pPr>
              <a:lnSpc>
                <a:spcPct val="100000"/>
              </a:lnSpc>
            </a:pPr>
            <a:r>
              <a:rPr lang="en-US" sz="1600" dirty="0"/>
              <a:t>Prices are region specific</a:t>
            </a:r>
          </a:p>
          <a:p>
            <a:pPr>
              <a:lnSpc>
                <a:spcPct val="100000"/>
              </a:lnSpc>
            </a:pPr>
            <a:r>
              <a:rPr lang="en-US" sz="1600" dirty="0"/>
              <a:t>Snowflake is reliant on third parties for deep analytics, which may impact egress charges significantly if moved out of region</a:t>
            </a:r>
          </a:p>
          <a:p>
            <a:pPr>
              <a:lnSpc>
                <a:spcPct val="100000"/>
              </a:lnSpc>
            </a:pPr>
            <a:endParaRPr lang="en-US" sz="1600" dirty="0"/>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
        <p:nvSpPr>
          <p:cNvPr id="12" name="Footer Placeholder 4">
            <a:extLst>
              <a:ext uri="{FF2B5EF4-FFF2-40B4-BE49-F238E27FC236}">
                <a16:creationId xmlns:a16="http://schemas.microsoft.com/office/drawing/2014/main" id="{D7843142-73D7-44D3-A87B-8D84D4DE1058}"/>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63578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dirty="0"/>
              <a:t>Plan for Ongoing Success in the Cloud</a:t>
            </a:r>
          </a:p>
          <a:p>
            <a:r>
              <a:rPr lang="en-US" sz="1800" dirty="0"/>
              <a:t>Snowflake Background</a:t>
            </a:r>
          </a:p>
          <a:p>
            <a:r>
              <a:rPr lang="en-US" sz="1800" dirty="0"/>
              <a:t>Key System Metrics </a:t>
            </a:r>
          </a:p>
          <a:p>
            <a:r>
              <a:rPr lang="en-US" sz="1800" dirty="0"/>
              <a:t>System Analysis</a:t>
            </a:r>
          </a:p>
          <a:p>
            <a:pPr lvl="1"/>
            <a:r>
              <a:rPr lang="en-US" sz="1600" dirty="0"/>
              <a:t>Data Transfer</a:t>
            </a:r>
          </a:p>
          <a:p>
            <a:pPr lvl="1"/>
            <a:r>
              <a:rPr lang="en-US" sz="1600" dirty="0"/>
              <a:t>Architectural Consideration</a:t>
            </a:r>
          </a:p>
          <a:p>
            <a:pPr lvl="1"/>
            <a:r>
              <a:rPr lang="en-US" sz="1600" dirty="0"/>
              <a:t>System Platform Limitations</a:t>
            </a:r>
          </a:p>
          <a:p>
            <a:pPr lvl="1"/>
            <a:r>
              <a:rPr lang="en-US" sz="1600" dirty="0"/>
              <a:t>Dictionary and Schema Analysis</a:t>
            </a:r>
          </a:p>
          <a:p>
            <a:r>
              <a:rPr lang="en-US" sz="1800" dirty="0"/>
              <a:t>Summary</a:t>
            </a:r>
          </a:p>
        </p:txBody>
      </p:sp>
      <p:sp>
        <p:nvSpPr>
          <p:cNvPr id="4" name="Footer Placeholder 4">
            <a:extLst>
              <a:ext uri="{FF2B5EF4-FFF2-40B4-BE49-F238E27FC236}">
                <a16:creationId xmlns:a16="http://schemas.microsoft.com/office/drawing/2014/main" id="{A3C9A4E3-C2D3-1342-95A5-29DD60A51D3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Fireworks in the sky&#10;&#10;Description automatically generated with medium confidence">
            <a:extLst>
              <a:ext uri="{FF2B5EF4-FFF2-40B4-BE49-F238E27FC236}">
                <a16:creationId xmlns:a16="http://schemas.microsoft.com/office/drawing/2014/main" id="{26AE7358-C92B-7145-9316-8537079C22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350" y="314891"/>
            <a:ext cx="11581297" cy="5794508"/>
          </a:xfrm>
          <a:prstGeom prst="rect">
            <a:avLst/>
          </a:prstGeom>
        </p:spPr>
      </p:pic>
      <p:sp>
        <p:nvSpPr>
          <p:cNvPr id="53" name="Rectangle 52">
            <a:extLst>
              <a:ext uri="{FF2B5EF4-FFF2-40B4-BE49-F238E27FC236}">
                <a16:creationId xmlns:a16="http://schemas.microsoft.com/office/drawing/2014/main" id="{EED2C98B-290C-8945-BE36-A2DE28B03CBB}"/>
              </a:ext>
            </a:extLst>
          </p:cNvPr>
          <p:cNvSpPr/>
          <p:nvPr/>
        </p:nvSpPr>
        <p:spPr>
          <a:xfrm>
            <a:off x="305351" y="314891"/>
            <a:ext cx="11581296" cy="5794507"/>
          </a:xfrm>
          <a:prstGeom prst="rect">
            <a:avLst/>
          </a:prstGeom>
          <a:gradFill flip="none" rotWithShape="1">
            <a:gsLst>
              <a:gs pos="0">
                <a:schemeClr val="accent6">
                  <a:alpha val="69086"/>
                </a:schemeClr>
              </a:gs>
              <a:gs pos="100000">
                <a:schemeClr val="accent6">
                  <a:lumMod val="100000"/>
                  <a:alpha val="9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a:xfrm>
            <a:off x="863286" y="1769499"/>
            <a:ext cx="10746545" cy="475488"/>
          </a:xfrm>
        </p:spPr>
        <p:txBody>
          <a:bodyPr/>
          <a:lstStyle/>
          <a:p>
            <a:r>
              <a:rPr lang="en-US" dirty="0">
                <a:solidFill>
                  <a:schemeClr val="tx1">
                    <a:lumMod val="40000"/>
                    <a:lumOff val="60000"/>
                  </a:schemeClr>
                </a:solidFill>
              </a:rPr>
              <a:t>Based on internal and third-party benchmark experiences</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a:xfrm>
            <a:off x="862722" y="934141"/>
            <a:ext cx="10753967" cy="813548"/>
          </a:xfrm>
        </p:spPr>
        <p:txBody>
          <a:bodyPr/>
          <a:lstStyle/>
          <a:p>
            <a:r>
              <a:rPr lang="en-US" dirty="0"/>
              <a:t>Architectural Limitations for Snowflake</a:t>
            </a:r>
          </a:p>
        </p:txBody>
      </p:sp>
      <p:grpSp>
        <p:nvGrpSpPr>
          <p:cNvPr id="46" name="Group 45">
            <a:extLst>
              <a:ext uri="{FF2B5EF4-FFF2-40B4-BE49-F238E27FC236}">
                <a16:creationId xmlns:a16="http://schemas.microsoft.com/office/drawing/2014/main" id="{CFB00D66-45F7-FC47-A538-8A9383D8278B}"/>
              </a:ext>
            </a:extLst>
          </p:cNvPr>
          <p:cNvGrpSpPr/>
          <p:nvPr/>
        </p:nvGrpSpPr>
        <p:grpSpPr>
          <a:xfrm>
            <a:off x="862723" y="2831110"/>
            <a:ext cx="10466554" cy="2058570"/>
            <a:chOff x="489790" y="2669517"/>
            <a:chExt cx="10466554" cy="2058570"/>
          </a:xfrm>
        </p:grpSpPr>
        <p:sp>
          <p:nvSpPr>
            <p:cNvPr id="12" name="Right Brace 11">
              <a:extLst>
                <a:ext uri="{FF2B5EF4-FFF2-40B4-BE49-F238E27FC236}">
                  <a16:creationId xmlns:a16="http://schemas.microsoft.com/office/drawing/2014/main" id="{9434BA8E-819B-7A48-BBC3-65B6FAA4F2B8}"/>
                </a:ext>
              </a:extLst>
            </p:cNvPr>
            <p:cNvSpPr/>
            <p:nvPr/>
          </p:nvSpPr>
          <p:spPr>
            <a:xfrm>
              <a:off x="7577706" y="2669517"/>
              <a:ext cx="190849" cy="2058570"/>
            </a:xfrm>
            <a:prstGeom prst="rightBrace">
              <a:avLst>
                <a:gd name="adj1" fmla="val 68140"/>
                <a:gd name="adj2" fmla="val 50000"/>
              </a:avLst>
            </a:prstGeom>
            <a:ln w="254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E014F84F-7228-2E41-8E6F-591B2E75BC12}"/>
                </a:ext>
              </a:extLst>
            </p:cNvPr>
            <p:cNvGrpSpPr/>
            <p:nvPr/>
          </p:nvGrpSpPr>
          <p:grpSpPr>
            <a:xfrm>
              <a:off x="5081379" y="2669517"/>
              <a:ext cx="2058570" cy="2058570"/>
              <a:chOff x="5085645" y="2719295"/>
              <a:chExt cx="1844965" cy="1844965"/>
            </a:xfrm>
          </p:grpSpPr>
          <p:sp>
            <p:nvSpPr>
              <p:cNvPr id="31" name="Oval 30">
                <a:extLst>
                  <a:ext uri="{FF2B5EF4-FFF2-40B4-BE49-F238E27FC236}">
                    <a16:creationId xmlns:a16="http://schemas.microsoft.com/office/drawing/2014/main" id="{CA12764A-B9D1-8B4C-A3E6-B8F82A5051E8}"/>
                  </a:ext>
                </a:extLst>
              </p:cNvPr>
              <p:cNvSpPr/>
              <p:nvPr/>
            </p:nvSpPr>
            <p:spPr>
              <a:xfrm>
                <a:off x="5085645" y="2719295"/>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nvGrpSpPr>
              <p:cNvPr id="7" name="Group 6">
                <a:extLst>
                  <a:ext uri="{FF2B5EF4-FFF2-40B4-BE49-F238E27FC236}">
                    <a16:creationId xmlns:a16="http://schemas.microsoft.com/office/drawing/2014/main" id="{CD2A6EDD-63F9-4D4D-A635-0257C59F8CF8}"/>
                  </a:ext>
                </a:extLst>
              </p:cNvPr>
              <p:cNvGrpSpPr/>
              <p:nvPr/>
            </p:nvGrpSpPr>
            <p:grpSpPr>
              <a:xfrm>
                <a:off x="5085645" y="3079290"/>
                <a:ext cx="1844965" cy="1124975"/>
                <a:chOff x="5085645" y="3055157"/>
                <a:chExt cx="1844965" cy="1124975"/>
              </a:xfrm>
            </p:grpSpPr>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944" y="3055157"/>
                  <a:ext cx="244368" cy="257229"/>
                </a:xfrm>
                <a:prstGeom prst="rect">
                  <a:avLst/>
                </a:prstGeom>
              </p:spPr>
            </p:pic>
            <p:sp>
              <p:nvSpPr>
                <p:cNvPr id="39" name="Text Placeholder 2">
                  <a:extLst>
                    <a:ext uri="{FF2B5EF4-FFF2-40B4-BE49-F238E27FC236}">
                      <a16:creationId xmlns:a16="http://schemas.microsoft.com/office/drawing/2014/main" id="{DC7CE56F-BFC2-F94E-AD9B-EF9B2F596309}"/>
                    </a:ext>
                  </a:extLst>
                </p:cNvPr>
                <p:cNvSpPr txBox="1">
                  <a:spLocks/>
                </p:cNvSpPr>
                <p:nvPr/>
              </p:nvSpPr>
              <p:spPr>
                <a:xfrm>
                  <a:off x="5276147" y="3389488"/>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Complex Mixed</a:t>
                  </a:r>
                  <a:br>
                    <a:rPr lang="en-US" sz="1600" b="1" dirty="0">
                      <a:solidFill>
                        <a:schemeClr val="bg1"/>
                      </a:solidFill>
                    </a:rPr>
                  </a:br>
                  <a:r>
                    <a:rPr lang="en-US" sz="1600" b="1" dirty="0">
                      <a:solidFill>
                        <a:schemeClr val="bg1"/>
                      </a:solidFill>
                    </a:rPr>
                    <a:t>Workloads</a:t>
                  </a:r>
                </a:p>
              </p:txBody>
            </p:sp>
            <p:sp>
              <p:nvSpPr>
                <p:cNvPr id="40" name="Text Placeholder 2">
                  <a:extLst>
                    <a:ext uri="{FF2B5EF4-FFF2-40B4-BE49-F238E27FC236}">
                      <a16:creationId xmlns:a16="http://schemas.microsoft.com/office/drawing/2014/main" id="{2C63021C-A387-DF45-A9AF-FA35FF3A1D6C}"/>
                    </a:ext>
                  </a:extLst>
                </p:cNvPr>
                <p:cNvSpPr txBox="1">
                  <a:spLocks/>
                </p:cNvSpPr>
                <p:nvPr/>
              </p:nvSpPr>
              <p:spPr>
                <a:xfrm>
                  <a:off x="5085645" y="3859238"/>
                  <a:ext cx="1844965" cy="32089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Large number of</a:t>
                  </a:r>
                  <a:br>
                    <a:rPr lang="en-US" sz="1050" dirty="0">
                      <a:solidFill>
                        <a:schemeClr val="tx1">
                          <a:lumMod val="40000"/>
                          <a:lumOff val="60000"/>
                        </a:schemeClr>
                      </a:solidFill>
                    </a:rPr>
                  </a:br>
                  <a:r>
                    <a:rPr lang="en-US" sz="1050" dirty="0">
                      <a:solidFill>
                        <a:schemeClr val="tx1">
                          <a:lumMod val="40000"/>
                          <a:lumOff val="60000"/>
                        </a:schemeClr>
                      </a:solidFill>
                    </a:rPr>
                    <a:t>“operational queries”</a:t>
                  </a:r>
                </a:p>
              </p:txBody>
            </p:sp>
          </p:grpSp>
        </p:grpSp>
        <p:grpSp>
          <p:nvGrpSpPr>
            <p:cNvPr id="19" name="Group 18">
              <a:extLst>
                <a:ext uri="{FF2B5EF4-FFF2-40B4-BE49-F238E27FC236}">
                  <a16:creationId xmlns:a16="http://schemas.microsoft.com/office/drawing/2014/main" id="{54F11EEC-BAE3-AC41-8281-FCD5696B2CA9}"/>
                </a:ext>
              </a:extLst>
            </p:cNvPr>
            <p:cNvGrpSpPr/>
            <p:nvPr/>
          </p:nvGrpSpPr>
          <p:grpSpPr>
            <a:xfrm>
              <a:off x="2787718" y="2669517"/>
              <a:ext cx="2058570" cy="2058570"/>
              <a:chOff x="2734905" y="2695849"/>
              <a:chExt cx="1844965" cy="1844965"/>
            </a:xfrm>
          </p:grpSpPr>
          <p:grpSp>
            <p:nvGrpSpPr>
              <p:cNvPr id="8" name="Group 7">
                <a:extLst>
                  <a:ext uri="{FF2B5EF4-FFF2-40B4-BE49-F238E27FC236}">
                    <a16:creationId xmlns:a16="http://schemas.microsoft.com/office/drawing/2014/main" id="{EE952A37-DB1B-464E-8B79-F6315E805858}"/>
                  </a:ext>
                </a:extLst>
              </p:cNvPr>
              <p:cNvGrpSpPr/>
              <p:nvPr/>
            </p:nvGrpSpPr>
            <p:grpSpPr>
              <a:xfrm>
                <a:off x="2945602" y="3235531"/>
                <a:ext cx="1423570" cy="765600"/>
                <a:chOff x="3018824" y="3182594"/>
                <a:chExt cx="1423570" cy="765600"/>
              </a:xfrm>
            </p:grpSpPr>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0903" y="3182594"/>
                  <a:ext cx="254000" cy="254000"/>
                </a:xfrm>
                <a:prstGeom prst="rect">
                  <a:avLst/>
                </a:prstGeom>
              </p:spPr>
            </p:pic>
            <p:sp>
              <p:nvSpPr>
                <p:cNvPr id="34" name="Text Placeholder 2">
                  <a:extLst>
                    <a:ext uri="{FF2B5EF4-FFF2-40B4-BE49-F238E27FC236}">
                      <a16:creationId xmlns:a16="http://schemas.microsoft.com/office/drawing/2014/main" id="{EABEFE91-500A-BB46-BD22-05905A9ACE6B}"/>
                    </a:ext>
                  </a:extLst>
                </p:cNvPr>
                <p:cNvSpPr txBox="1">
                  <a:spLocks/>
                </p:cNvSpPr>
                <p:nvPr/>
              </p:nvSpPr>
              <p:spPr>
                <a:xfrm>
                  <a:off x="3018824" y="3490506"/>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Storage</a:t>
                  </a:r>
                  <a:br>
                    <a:rPr lang="en-US" sz="1600" b="1" dirty="0">
                      <a:solidFill>
                        <a:schemeClr val="bg1"/>
                      </a:solidFill>
                    </a:rPr>
                  </a:br>
                  <a:r>
                    <a:rPr lang="en-US" sz="1600" b="1" dirty="0">
                      <a:solidFill>
                        <a:schemeClr val="bg1"/>
                      </a:solidFill>
                    </a:rPr>
                    <a:t>Constraints</a:t>
                  </a:r>
                </a:p>
              </p:txBody>
            </p:sp>
          </p:grpSp>
          <p:sp>
            <p:nvSpPr>
              <p:cNvPr id="41" name="Oval 40">
                <a:extLst>
                  <a:ext uri="{FF2B5EF4-FFF2-40B4-BE49-F238E27FC236}">
                    <a16:creationId xmlns:a16="http://schemas.microsoft.com/office/drawing/2014/main" id="{0AB4872B-F124-4C47-A106-D0ADD6E1233E}"/>
                  </a:ext>
                </a:extLst>
              </p:cNvPr>
              <p:cNvSpPr/>
              <p:nvPr/>
            </p:nvSpPr>
            <p:spPr>
              <a:xfrm>
                <a:off x="2734905" y="2695849"/>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grpSp>
          <p:nvGrpSpPr>
            <p:cNvPr id="10" name="Group 9">
              <a:extLst>
                <a:ext uri="{FF2B5EF4-FFF2-40B4-BE49-F238E27FC236}">
                  <a16:creationId xmlns:a16="http://schemas.microsoft.com/office/drawing/2014/main" id="{6B660270-0ED2-514A-9BB1-CDC6BAA2FC07}"/>
                </a:ext>
              </a:extLst>
            </p:cNvPr>
            <p:cNvGrpSpPr/>
            <p:nvPr/>
          </p:nvGrpSpPr>
          <p:grpSpPr>
            <a:xfrm>
              <a:off x="489790" y="2669517"/>
              <a:ext cx="2058570" cy="2058570"/>
              <a:chOff x="489790" y="2719294"/>
              <a:chExt cx="1844965" cy="1844965"/>
            </a:xfrm>
          </p:grpSpPr>
          <p:grpSp>
            <p:nvGrpSpPr>
              <p:cNvPr id="2" name="Group 1">
                <a:extLst>
                  <a:ext uri="{FF2B5EF4-FFF2-40B4-BE49-F238E27FC236}">
                    <a16:creationId xmlns:a16="http://schemas.microsoft.com/office/drawing/2014/main" id="{37FE7CC8-8523-844F-AD76-F27E2BAB8EE5}"/>
                  </a:ext>
                </a:extLst>
              </p:cNvPr>
              <p:cNvGrpSpPr/>
              <p:nvPr/>
            </p:nvGrpSpPr>
            <p:grpSpPr>
              <a:xfrm>
                <a:off x="700487" y="3258447"/>
                <a:ext cx="1423570" cy="766658"/>
                <a:chOff x="692086" y="3079569"/>
                <a:chExt cx="1423570" cy="766658"/>
              </a:xfrm>
            </p:grpSpPr>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6"/>
                <a:stretch>
                  <a:fillRect/>
                </a:stretch>
              </p:blipFill>
              <p:spPr>
                <a:xfrm>
                  <a:off x="1263871" y="3079569"/>
                  <a:ext cx="280000" cy="252000"/>
                </a:xfrm>
                <a:prstGeom prst="rect">
                  <a:avLst/>
                </a:prstGeom>
              </p:spPr>
            </p:pic>
            <p:sp>
              <p:nvSpPr>
                <p:cNvPr id="29" name="Text Placeholder 2">
                  <a:extLst>
                    <a:ext uri="{FF2B5EF4-FFF2-40B4-BE49-F238E27FC236}">
                      <a16:creationId xmlns:a16="http://schemas.microsoft.com/office/drawing/2014/main" id="{E767D6CB-997B-44EA-B83C-1C5ED79E9797}"/>
                    </a:ext>
                  </a:extLst>
                </p:cNvPr>
                <p:cNvSpPr txBox="1">
                  <a:spLocks/>
                </p:cNvSpPr>
                <p:nvPr/>
              </p:nvSpPr>
              <p:spPr>
                <a:xfrm>
                  <a:off x="692086" y="3388539"/>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Brute Force Scaling</a:t>
                  </a:r>
                </a:p>
              </p:txBody>
            </p:sp>
          </p:grpSp>
          <p:sp>
            <p:nvSpPr>
              <p:cNvPr id="42" name="Oval 41">
                <a:extLst>
                  <a:ext uri="{FF2B5EF4-FFF2-40B4-BE49-F238E27FC236}">
                    <a16:creationId xmlns:a16="http://schemas.microsoft.com/office/drawing/2014/main" id="{2E5F7D67-DD1D-0147-95BB-BCC930EF3D68}"/>
                  </a:ext>
                </a:extLst>
              </p:cNvPr>
              <p:cNvSpPr/>
              <p:nvPr/>
            </p:nvSpPr>
            <p:spPr>
              <a:xfrm>
                <a:off x="489790" y="2719294"/>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sp>
          <p:nvSpPr>
            <p:cNvPr id="45" name="Rectangle 44">
              <a:extLst>
                <a:ext uri="{FF2B5EF4-FFF2-40B4-BE49-F238E27FC236}">
                  <a16:creationId xmlns:a16="http://schemas.microsoft.com/office/drawing/2014/main" id="{1AE1798A-7B65-C343-8B5A-4439E9448846}"/>
                </a:ext>
              </a:extLst>
            </p:cNvPr>
            <p:cNvSpPr/>
            <p:nvPr/>
          </p:nvSpPr>
          <p:spPr>
            <a:xfrm>
              <a:off x="8117105" y="3514136"/>
              <a:ext cx="2839239" cy="369332"/>
            </a:xfrm>
            <a:prstGeom prst="rect">
              <a:avLst/>
            </a:prstGeom>
          </p:spPr>
          <p:txBody>
            <a:bodyPr wrap="none">
              <a:spAutoFit/>
            </a:bodyPr>
            <a:lstStyle/>
            <a:p>
              <a:pPr algn="ctr"/>
              <a:r>
                <a:rPr lang="en-US" b="1" dirty="0">
                  <a:solidFill>
                    <a:schemeClr val="bg1"/>
                  </a:solidFill>
                </a:rPr>
                <a:t>NOT Ideal for Snowflake</a:t>
              </a:r>
            </a:p>
          </p:txBody>
        </p:sp>
      </p:grpSp>
      <p:pic>
        <p:nvPicPr>
          <p:cNvPr id="1026" name="Picture 2">
            <a:extLst>
              <a:ext uri="{FF2B5EF4-FFF2-40B4-BE49-F238E27FC236}">
                <a16:creationId xmlns:a16="http://schemas.microsoft.com/office/drawing/2014/main" id="{3061AE39-C6F3-ED43-A0D5-80F1A1C425E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38242" y="738027"/>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4">
            <a:extLst>
              <a:ext uri="{FF2B5EF4-FFF2-40B4-BE49-F238E27FC236}">
                <a16:creationId xmlns:a16="http://schemas.microsoft.com/office/drawing/2014/main" id="{D8D4F2DF-ACEE-46F1-A830-A3D97DF514E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7" name="Text Placeholder 2">
            <a:extLst>
              <a:ext uri="{FF2B5EF4-FFF2-40B4-BE49-F238E27FC236}">
                <a16:creationId xmlns:a16="http://schemas.microsoft.com/office/drawing/2014/main" id="{28A9FF91-5424-43FD-8597-4618F8D14CAA}"/>
              </a:ext>
            </a:extLst>
          </p:cNvPr>
          <p:cNvSpPr txBox="1">
            <a:spLocks/>
          </p:cNvSpPr>
          <p:nvPr/>
        </p:nvSpPr>
        <p:spPr>
          <a:xfrm>
            <a:off x="3395741" y="4256223"/>
            <a:ext cx="1588387" cy="358046"/>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Limits performance of certain workloads</a:t>
            </a:r>
          </a:p>
        </p:txBody>
      </p:sp>
    </p:spTree>
    <p:extLst>
      <p:ext uri="{BB962C8B-B14F-4D97-AF65-F5344CB8AC3E}">
        <p14:creationId xmlns:p14="http://schemas.microsoft.com/office/powerpoint/2010/main" val="17249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query_counts.csv</a:t>
            </a:r>
            <a:r>
              <a:rPr lang="en-PH" sz="2000" dirty="0"/>
              <a:t>[1:6]}}M per day. </a:t>
            </a:r>
          </a:p>
          <a:p>
            <a:r>
              <a:rPr lang="en-PH" sz="2000" dirty="0"/>
              <a:t>{{</a:t>
            </a:r>
            <a:r>
              <a:rPr lang="en-PH" sz="2000" dirty="0" err="1"/>
              <a:t>val:sf</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22742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--concurrency1.png}}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7163" y="1604532"/>
            <a:ext cx="7500937"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1929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dirty="0"/>
              <a:t>JOIN Frequency</a:t>
            </a:r>
          </a:p>
        </p:txBody>
      </p:sp>
      <p:grpSp>
        <p:nvGrpSpPr>
          <p:cNvPr id="7" name="Group 6">
            <a:extLst>
              <a:ext uri="{FF2B5EF4-FFF2-40B4-BE49-F238E27FC236}">
                <a16:creationId xmlns:a16="http://schemas.microsoft.com/office/drawing/2014/main" id="{2F358CAA-035C-D84D-99B9-B1AEA1B05132}"/>
              </a:ext>
            </a:extLst>
          </p:cNvPr>
          <p:cNvGrpSpPr/>
          <p:nvPr/>
        </p:nvGrpSpPr>
        <p:grpSpPr>
          <a:xfrm>
            <a:off x="479526" y="1600801"/>
            <a:ext cx="4305301" cy="4561207"/>
            <a:chOff x="7315199" y="1950051"/>
            <a:chExt cx="4305301" cy="4561207"/>
          </a:xfrm>
        </p:grpSpPr>
        <p:sp>
          <p:nvSpPr>
            <p:cNvPr id="10" name="Rectangle 9">
              <a:extLst>
                <a:ext uri="{FF2B5EF4-FFF2-40B4-BE49-F238E27FC236}">
                  <a16:creationId xmlns:a16="http://schemas.microsoft.com/office/drawing/2014/main" id="{7B6B93E7-4EAE-2844-AE81-7D361F303DF4}"/>
                </a:ext>
              </a:extLst>
            </p:cNvPr>
            <p:cNvSpPr/>
            <p:nvPr/>
          </p:nvSpPr>
          <p:spPr>
            <a:xfrm>
              <a:off x="7315200" y="1950051"/>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chemeClr val="tx2"/>
                  </a:solidFill>
                </a:rPr>
                <a:t>Achieving Strategic Goals via Tactical Queries</a:t>
              </a:r>
              <a:endParaRPr lang="en-US" sz="1600" b="1" dirty="0">
                <a:solidFill>
                  <a:schemeClr val="tx2"/>
                </a:solidFill>
              </a:endParaRPr>
            </a:p>
            <a:p>
              <a:pPr lvl="0" defTabSz="914330">
                <a:lnSpc>
                  <a:spcPct val="130000"/>
                </a:lnSpc>
                <a:spcBef>
                  <a:spcPts val="1200"/>
                </a:spcBef>
                <a:defRPr/>
              </a:pPr>
              <a:r>
                <a:rPr lang="en-US" sz="1100" b="1" dirty="0">
                  <a:solidFill>
                    <a:schemeClr val="tx2"/>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613075"/>
              <a:ext cx="4301491"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Snowflake:</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grpSp>
      <p:sp>
        <p:nvSpPr>
          <p:cNvPr id="11" name="Footer Placeholder 4">
            <a:extLst>
              <a:ext uri="{FF2B5EF4-FFF2-40B4-BE49-F238E27FC236}">
                <a16:creationId xmlns:a16="http://schemas.microsoft.com/office/drawing/2014/main" id="{5A009AC8-B7D7-4FFC-A120-19D2C9D1FED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18" name="Rectangle 17">
            <a:extLst>
              <a:ext uri="{FF2B5EF4-FFF2-40B4-BE49-F238E27FC236}">
                <a16:creationId xmlns:a16="http://schemas.microsoft.com/office/drawing/2014/main" id="{1127A17F-BBA4-1649-8FA2-E6EE16BB9C3D}"/>
              </a:ext>
            </a:extLst>
          </p:cNvPr>
          <p:cNvSpPr/>
          <p:nvPr/>
        </p:nvSpPr>
        <p:spPr>
          <a:xfrm>
            <a:off x="4851637" y="1551436"/>
            <a:ext cx="6869747" cy="4394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9" name="Text Placeholder 10">
            <a:extLst>
              <a:ext uri="{FF2B5EF4-FFF2-40B4-BE49-F238E27FC236}">
                <a16:creationId xmlns:a16="http://schemas.microsoft.com/office/drawing/2014/main" id="{8C9FF675-D615-924B-B26E-0F8DADFA6D56}"/>
              </a:ext>
            </a:extLst>
          </p:cNvPr>
          <p:cNvSpPr>
            <a:spLocks noGrp="1"/>
          </p:cNvSpPr>
          <p:nvPr>
            <p:ph type="body" sz="quarter" idx="13"/>
          </p:nvPr>
        </p:nvSpPr>
        <p:spPr>
          <a:xfrm>
            <a:off x="4906359" y="1272184"/>
            <a:ext cx="6304114" cy="330513"/>
          </a:xfrm>
        </p:spPr>
        <p:txBody>
          <a:bodyPr anchor="ctr"/>
          <a:lstStyle/>
          <a:p>
            <a:r>
              <a:rPr lang="en-US" sz="1400" dirty="0">
                <a:solidFill>
                  <a:schemeClr val="tx1"/>
                </a:solidFill>
              </a:rPr>
              <a:t>Frequent Multi-Table JOINs</a:t>
            </a:r>
          </a:p>
        </p:txBody>
      </p:sp>
      <p:sp>
        <p:nvSpPr>
          <p:cNvPr id="20" name="Rectangle 19">
            <a:extLst>
              <a:ext uri="{FF2B5EF4-FFF2-40B4-BE49-F238E27FC236}">
                <a16:creationId xmlns:a16="http://schemas.microsoft.com/office/drawing/2014/main" id="{71CABA99-7C16-D94E-812E-FE7C2A020E81}"/>
              </a:ext>
            </a:extLst>
          </p:cNvPr>
          <p:cNvSpPr/>
          <p:nvPr/>
        </p:nvSpPr>
        <p:spPr>
          <a:xfrm>
            <a:off x="4772029" y="1524133"/>
            <a:ext cx="7040460" cy="4683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183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262191" y="1968829"/>
            <a:ext cx="4354499" cy="1331326"/>
          </a:xfrm>
          <a:prstGeom prst="rect">
            <a:avLst/>
          </a:prstGeom>
        </p:spPr>
        <p:txBody>
          <a:bodyPr wrap="square" lIns="0" tIns="0" rIns="0" bIns="0">
            <a:spAutoFit/>
          </a:bodyPr>
          <a:lstStyle/>
          <a:p>
            <a:pPr lvl="0" defTabSz="914330">
              <a:lnSpc>
                <a:spcPct val="130000"/>
              </a:lnSpc>
              <a:spcBef>
                <a:spcPts val="1200"/>
              </a:spcBef>
            </a:pPr>
            <a:r>
              <a:rPr lang="en-US" sz="1600" b="1" dirty="0">
                <a:solidFill>
                  <a:schemeClr val="tx2"/>
                </a:solidFill>
                <a:latin typeface="+mj-lt"/>
              </a:rPr>
              <a:t>Applications Impact Egress and Migrations</a:t>
            </a:r>
          </a:p>
          <a:p>
            <a:pPr lvl="0" defTabSz="914330">
              <a:lnSpc>
                <a:spcPct val="130000"/>
              </a:lnSpc>
              <a:spcBef>
                <a:spcPts val="1200"/>
              </a:spcBef>
            </a:pPr>
            <a:r>
              <a:rPr lang="en-US" sz="1100" dirty="0">
                <a:latin typeface="+mj-lt"/>
              </a:rPr>
              <a:t>Applications may impact egress charges, depending where</a:t>
            </a:r>
            <a:br>
              <a:rPr lang="en-US" sz="1100" dirty="0">
                <a:latin typeface="+mj-lt"/>
              </a:rPr>
            </a:br>
            <a:r>
              <a:rPr lang="en-US" sz="1100" dirty="0">
                <a:latin typeface="+mj-lt"/>
              </a:rPr>
              <a:t>the applications reside. Snowflake charges for data movement</a:t>
            </a:r>
            <a:br>
              <a:rPr lang="en-US" sz="1100" dirty="0">
                <a:latin typeface="+mj-lt"/>
              </a:rPr>
            </a:br>
            <a:r>
              <a:rPr lang="en-US" sz="1100" dirty="0">
                <a:latin typeface="+mj-lt"/>
              </a:rPr>
              <a:t>outside any region. The number of applications also impacts</a:t>
            </a:r>
            <a:br>
              <a:rPr lang="en-US" sz="1100" dirty="0">
                <a:latin typeface="+mj-lt"/>
              </a:rPr>
            </a:br>
            <a:r>
              <a:rPr lang="en-US" sz="1100" dirty="0">
                <a:latin typeface="+mj-lt"/>
              </a:rPr>
              <a:t>migration complexity.</a:t>
            </a:r>
          </a:p>
        </p:txBody>
      </p:sp>
      <p:grpSp>
        <p:nvGrpSpPr>
          <p:cNvPr id="6" name="Group 5">
            <a:extLst>
              <a:ext uri="{FF2B5EF4-FFF2-40B4-BE49-F238E27FC236}">
                <a16:creationId xmlns:a16="http://schemas.microsoft.com/office/drawing/2014/main" id="{11E7776F-EE15-8C4A-8F1D-8FD2E019D99B}"/>
              </a:ext>
            </a:extLst>
          </p:cNvPr>
          <p:cNvGrpSpPr/>
          <p:nvPr/>
        </p:nvGrpSpPr>
        <p:grpSpPr>
          <a:xfrm>
            <a:off x="10833810" y="0"/>
            <a:ext cx="1358190" cy="495722"/>
            <a:chOff x="10454594" y="854"/>
            <a:chExt cx="1737406" cy="634132"/>
          </a:xfrm>
        </p:grpSpPr>
        <p:sp>
          <p:nvSpPr>
            <p:cNvPr id="7" name="TextBox 6">
              <a:extLst>
                <a:ext uri="{FF2B5EF4-FFF2-40B4-BE49-F238E27FC236}">
                  <a16:creationId xmlns:a16="http://schemas.microsoft.com/office/drawing/2014/main" id="{C64BE96F-4D76-BF44-B20A-184421251772}"/>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9" name="Rectangle 8">
              <a:extLst>
                <a:ext uri="{FF2B5EF4-FFF2-40B4-BE49-F238E27FC236}">
                  <a16:creationId xmlns:a16="http://schemas.microsoft.com/office/drawing/2014/main" id="{07F5E814-E641-E948-81D5-37C5ACF57043}"/>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CUSTOMIZE </a:t>
              </a:r>
            </a:p>
            <a:p>
              <a:r>
                <a:rPr lang="en-US" sz="800" b="1" dirty="0">
                  <a:solidFill>
                    <a:schemeClr val="bg1"/>
                  </a:solidFill>
                </a:rPr>
                <a:t>PLACEHOLDER </a:t>
              </a:r>
            </a:p>
            <a:p>
              <a:r>
                <a:rPr lang="en-US" sz="800" b="1" dirty="0">
                  <a:solidFill>
                    <a:schemeClr val="bg1"/>
                  </a:solidFill>
                </a:rPr>
                <a:t>TEXT</a:t>
              </a:r>
            </a:p>
          </p:txBody>
        </p:sp>
        <p:pic>
          <p:nvPicPr>
            <p:cNvPr id="10" name="Picture 3" descr="Image result for important icon">
              <a:extLst>
                <a:ext uri="{FF2B5EF4-FFF2-40B4-BE49-F238E27FC236}">
                  <a16:creationId xmlns:a16="http://schemas.microsoft.com/office/drawing/2014/main" id="{13E88A4D-5297-F349-B441-5EF4219121E1}"/>
                </a:ext>
              </a:extLst>
            </p:cNvPr>
            <p:cNvPicPr>
              <a:picLocks noChangeAspect="1" noChangeArrowheads="1"/>
            </p:cNvPicPr>
            <p:nvPr/>
          </p:nvPicPr>
          <p:blipFill>
            <a:blip r:embed="rId4" r:link="rId5"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1" name="Footer Placeholder 4">
            <a:extLst>
              <a:ext uri="{FF2B5EF4-FFF2-40B4-BE49-F238E27FC236}">
                <a16:creationId xmlns:a16="http://schemas.microsoft.com/office/drawing/2014/main" id="{9F56EC47-F406-4948-BA6F-1D3C741D9A7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14" name="Content Placeholder 7">
            <a:extLst>
              <a:ext uri="{FF2B5EF4-FFF2-40B4-BE49-F238E27FC236}">
                <a16:creationId xmlns:a16="http://schemas.microsoft.com/office/drawing/2014/main" id="{2D933DB4-BF1B-3849-AE52-EA558CE0F52F}"/>
              </a:ext>
            </a:extLst>
          </p:cNvPr>
          <p:cNvGraphicFramePr>
            <a:graphicFrameLocks/>
          </p:cNvGraphicFramePr>
          <p:nvPr>
            <p:extLst>
              <p:ext uri="{D42A27DB-BD31-4B8C-83A1-F6EECF244321}">
                <p14:modId xmlns:p14="http://schemas.microsoft.com/office/powerpoint/2010/main" val="167895875"/>
              </p:ext>
            </p:extLst>
          </p:nvPr>
        </p:nvGraphicFramePr>
        <p:xfrm>
          <a:off x="489582" y="172626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dirty="0"/>
              <a:t>Databases with Most Frequent INSERTS/UPDATES/DELETES</a:t>
            </a:r>
          </a:p>
        </p:txBody>
      </p:sp>
      <p:sp>
        <p:nvSpPr>
          <p:cNvPr id="16" name="Rectangle 15">
            <a:extLst>
              <a:ext uri="{FF2B5EF4-FFF2-40B4-BE49-F238E27FC236}">
                <a16:creationId xmlns:a16="http://schemas.microsoft.com/office/drawing/2014/main" id="{D76D7FE7-EF31-DC40-8784-B1B4E96C6A99}"/>
              </a:ext>
            </a:extLst>
          </p:cNvPr>
          <p:cNvSpPr/>
          <p:nvPr/>
        </p:nvSpPr>
        <p:spPr>
          <a:xfrm>
            <a:off x="7276453" y="1930125"/>
            <a:ext cx="4456253" cy="2831737"/>
          </a:xfrm>
          <a:prstGeom prst="rect">
            <a:avLst/>
          </a:prstGeom>
        </p:spPr>
        <p:txBody>
          <a:bodyPr wrap="square" anchor="t">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384951"/>
                </a:solidFill>
                <a:effectLst/>
                <a:uLnTx/>
                <a:uFillTx/>
                <a:latin typeface="Arial" panose="020B0604020202020204"/>
                <a:ea typeface="+mn-ea"/>
                <a:cs typeface="+mn-cs"/>
              </a:rPr>
              <a:t>Architectural Impacts</a:t>
            </a:r>
          </a:p>
          <a:p>
            <a:pPr lvl="0" defTabSz="914330">
              <a:lnSpc>
                <a:spcPct val="130000"/>
              </a:lnSpc>
              <a:spcBef>
                <a:spcPts val="1200"/>
              </a:spcBef>
              <a:defRPr/>
            </a:pPr>
            <a:r>
              <a:rPr lang="en-US" sz="1100" dirty="0">
                <a:solidFill>
                  <a:srgbClr val="6B767D"/>
                </a:solidFill>
              </a:rPr>
              <a:t>Snowflake is built on “immutable” files, which translates into new files for each individual DML statement, whether it is an Insert, Update, Merge, or Delete statement. This greatly impacts the number of files and total storage.</a:t>
            </a:r>
          </a:p>
          <a:p>
            <a:pPr lvl="0" defTabSz="914330">
              <a:lnSpc>
                <a:spcPct val="130000"/>
              </a:lnSpc>
              <a:spcBef>
                <a:spcPts val="1200"/>
              </a:spcBef>
              <a:defRPr/>
            </a:pPr>
            <a:r>
              <a:rPr lang="en-US" sz="1100" dirty="0">
                <a:solidFill>
                  <a:srgbClr val="6B767D"/>
                </a:solidFill>
              </a:rPr>
              <a:t>Snowflake is a shared-disk architecture, which may pose problems for a high degree of changes and mixed workloads. Data changes also impact local caches that need to be refreshed each time, and Snowflake is greatly dependent on local caches for performance.</a:t>
            </a:r>
          </a:p>
          <a:p>
            <a:pPr lvl="0" defTabSz="914330">
              <a:lnSpc>
                <a:spcPct val="130000"/>
              </a:lnSpc>
              <a:spcBef>
                <a:spcPts val="1200"/>
              </a:spcBef>
              <a:defRPr/>
            </a:pPr>
            <a:endParaRPr kumimoji="0" lang="en-US" sz="1100" b="1" i="0" u="none" strike="noStrike" kern="1200" cap="none" spc="0" normalizeH="0" baseline="0" noProof="0" dirty="0">
              <a:ln>
                <a:noFill/>
              </a:ln>
              <a:solidFill>
                <a:srgbClr val="6B767D"/>
              </a:solidFill>
              <a:effectLst/>
              <a:highlight>
                <a:srgbClr val="FFFF00"/>
              </a:highligh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96E6E2B2-2343-A442-9CD6-9A193D682894}"/>
              </a:ext>
            </a:extLst>
          </p:cNvPr>
          <p:cNvSpPr>
            <a:spLocks noGrp="1"/>
          </p:cNvSpPr>
          <p:nvPr>
            <p:ph type="body" sz="quarter" idx="11"/>
          </p:nvPr>
        </p:nvSpPr>
        <p:spPr/>
        <p:txBody>
          <a:bodyPr/>
          <a:lstStyle/>
          <a:p>
            <a:r>
              <a:rPr lang="en-US" dirty="0"/>
              <a:t>Significant DML will greatly impact storage costs</a:t>
            </a:r>
          </a:p>
        </p:txBody>
      </p:sp>
      <p:sp>
        <p:nvSpPr>
          <p:cNvPr id="8" name="Footer Placeholder 4">
            <a:extLst>
              <a:ext uri="{FF2B5EF4-FFF2-40B4-BE49-F238E27FC236}">
                <a16:creationId xmlns:a16="http://schemas.microsoft.com/office/drawing/2014/main" id="{6A41F42F-F0E1-4C56-9CCE-B4CBAE7E1D3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9" name="Content Placeholder 6">
            <a:extLst>
              <a:ext uri="{FF2B5EF4-FFF2-40B4-BE49-F238E27FC236}">
                <a16:creationId xmlns:a16="http://schemas.microsoft.com/office/drawing/2014/main" id="{99AE8B80-D28D-5F44-AD34-93A5A912A854}"/>
              </a:ext>
            </a:extLst>
          </p:cNvPr>
          <p:cNvGraphicFramePr>
            <a:graphicFrameLocks/>
          </p:cNvGraphicFramePr>
          <p:nvPr>
            <p:extLst>
              <p:ext uri="{D42A27DB-BD31-4B8C-83A1-F6EECF244321}">
                <p14:modId xmlns:p14="http://schemas.microsoft.com/office/powerpoint/2010/main" val="281769941"/>
              </p:ext>
            </p:extLst>
          </p:nvPr>
        </p:nvGraphicFramePr>
        <p:xfrm>
          <a:off x="464057" y="1728148"/>
          <a:ext cx="6477482" cy="4727424"/>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476842">
                <a:tc>
                  <a:txBody>
                    <a:bodyPr/>
                    <a:lstStyle/>
                    <a:p>
                      <a:pPr algn="ctr" fontAlgn="t">
                        <a:defRPr sz="1600">
                          <a:solidFill>
                            <a:srgbClr val="FFFFFF"/>
                          </a:solidFill>
                        </a:defRPr>
                      </a:pPr>
                      <a:r>
                        <a:rPr lang="en-US" sz="1600" dirty="0"/>
                        <a:t>Database 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a:t>
                      </a:r>
                      <a:r>
                        <a:rPr lang="en-US" sz="1600" dirty="0"/>
                        <a:t>DML Request Count </a:t>
                      </a:r>
                      <a:r>
                        <a:rPr sz="1600" dirty="0"/>
                        <a:t>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0696">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67852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3334784"/>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461470"/>
                  </a:ext>
                </a:extLst>
              </a:tr>
            </a:tbl>
          </a:graphicData>
        </a:graphic>
      </p:graphicFrame>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1830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420926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dirty="0"/>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Other Cloud Native </a:t>
            </a:r>
            <a:r>
              <a:rPr lang="en-US" sz="1200" b="1" dirty="0">
                <a:solidFill>
                  <a:srgbClr val="384951"/>
                </a:solidFill>
                <a:latin typeface="Arial" panose="020B0604020202020204"/>
              </a:rPr>
              <a:t>D</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atabase</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a:t>
            </a:r>
            <a:r>
              <a:rPr lang="en-US" sz="1200" b="1" dirty="0">
                <a:solidFill>
                  <a:srgbClr val="384951"/>
                </a:solidFill>
                <a:latin typeface="Arial" panose="020B0604020202020204"/>
              </a:rPr>
              <a:t>O</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fferings</a:t>
            </a:r>
            <a:endPar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Teradata </a:t>
            </a:r>
            <a:r>
              <a:rPr lang="en-US" sz="1200" b="1" dirty="0">
                <a:solidFill>
                  <a:srgbClr val="384951"/>
                </a:solidFill>
                <a:latin typeface="Arial" panose="020B0604020202020204"/>
              </a:rPr>
              <a:t>in Public</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207235"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dirty="0">
                <a:ln>
                  <a:noFill/>
                </a:ln>
                <a:solidFill>
                  <a:schemeClr val="tx2"/>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Marketing,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sales</a:t>
            </a:r>
            <a:r>
              <a:rPr lang="en-US" sz="850" dirty="0">
                <a:solidFill>
                  <a:srgbClr val="6B767D"/>
                </a:solidFill>
                <a:latin typeface="Arial" panose="020B0604020202020204"/>
              </a:rPr>
              <a:t> &amp;</a:t>
            </a: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 care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09" y="4564784"/>
            <a:ext cx="1207237"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Extensive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re–engineering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and parallel running drives high 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Resources and</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management time diverted merely</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59" name="Footer Placeholder 4">
            <a:extLst>
              <a:ext uri="{FF2B5EF4-FFF2-40B4-BE49-F238E27FC236}">
                <a16:creationId xmlns:a16="http://schemas.microsoft.com/office/drawing/2014/main" id="{6136C207-3F9F-4ADE-A52B-61228089BE0B}"/>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1520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04532"/>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dirty="0"/>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30" name="Footer Placeholder 4">
            <a:extLst>
              <a:ext uri="{FF2B5EF4-FFF2-40B4-BE49-F238E27FC236}">
                <a16:creationId xmlns:a16="http://schemas.microsoft.com/office/drawing/2014/main" id="{0C6ABE29-6817-4C97-B262-9D60AF464F1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dirty="0"/>
              <a:t>Snowflake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lant&#10;&#10;Description automatically generated with low confidence">
            <a:extLst>
              <a:ext uri="{FF2B5EF4-FFF2-40B4-BE49-F238E27FC236}">
                <a16:creationId xmlns:a16="http://schemas.microsoft.com/office/drawing/2014/main" id="{13146E93-C748-3149-B7B8-B0F54DC104E2}"/>
              </a:ext>
            </a:extLst>
          </p:cNvPr>
          <p:cNvPicPr>
            <a:picLocks noChangeAspect="1"/>
          </p:cNvPicPr>
          <p:nvPr/>
        </p:nvPicPr>
        <p:blipFill rotWithShape="1">
          <a:blip r:embed="rId3" cstate="screen">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901"/>
                    </a14:imgEffect>
                  </a14:imgLayer>
                </a14:imgProps>
              </a:ext>
              <a:ext uri="{28A0092B-C50C-407E-A947-70E740481C1C}">
                <a14:useLocalDpi xmlns:a14="http://schemas.microsoft.com/office/drawing/2010/main"/>
              </a:ext>
            </a:extLst>
          </a:blip>
          <a:srcRect/>
          <a:stretch/>
        </p:blipFill>
        <p:spPr>
          <a:xfrm>
            <a:off x="305352" y="314891"/>
            <a:ext cx="11581296" cy="5794507"/>
          </a:xfrm>
          <a:prstGeom prst="rect">
            <a:avLst/>
          </a:prstGeom>
        </p:spPr>
      </p:pic>
      <p:sp>
        <p:nvSpPr>
          <p:cNvPr id="7" name="Rectangle 6">
            <a:extLst>
              <a:ext uri="{FF2B5EF4-FFF2-40B4-BE49-F238E27FC236}">
                <a16:creationId xmlns:a16="http://schemas.microsoft.com/office/drawing/2014/main" id="{7CC68DD3-A440-674D-AEC1-72CAD0A1CA24}"/>
              </a:ext>
            </a:extLst>
          </p:cNvPr>
          <p:cNvSpPr/>
          <p:nvPr/>
        </p:nvSpPr>
        <p:spPr>
          <a:xfrm>
            <a:off x="305351" y="314891"/>
            <a:ext cx="11581296" cy="5794507"/>
          </a:xfrm>
          <a:prstGeom prst="rect">
            <a:avLst/>
          </a:prstGeom>
          <a:gradFill flip="none" rotWithShape="1">
            <a:gsLst>
              <a:gs pos="100000">
                <a:schemeClr val="accent6">
                  <a:alpha val="52000"/>
                </a:schemeClr>
              </a:gs>
              <a:gs pos="0">
                <a:schemeClr val="accent6">
                  <a:lumMod val="100000"/>
                  <a:alpha val="74918"/>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6096000" y="3157536"/>
            <a:ext cx="4959761" cy="1697884"/>
          </a:xfrm>
        </p:spPr>
        <p:txBody>
          <a:bodyPr/>
          <a:lstStyle/>
          <a:p>
            <a:r>
              <a:rPr lang="en-US" sz="1800" dirty="0">
                <a:solidFill>
                  <a:schemeClr val="tx1">
                    <a:lumMod val="40000"/>
                    <a:lumOff val="60000"/>
                  </a:schemeClr>
                </a:solidFill>
              </a:rPr>
              <a:t>Marketing promises the world…</a:t>
            </a:r>
          </a:p>
          <a:p>
            <a:r>
              <a:rPr lang="en-US" sz="1800" dirty="0">
                <a:solidFill>
                  <a:schemeClr val="tx1">
                    <a:lumMod val="40000"/>
                    <a:lumOff val="60000"/>
                  </a:schemeClr>
                </a:solidFill>
              </a:rPr>
              <a:t>But the “hidden” costs are moving</a:t>
            </a:r>
            <a:br>
              <a:rPr lang="en-US" sz="1800" dirty="0">
                <a:solidFill>
                  <a:schemeClr val="tx1">
                    <a:lumMod val="40000"/>
                    <a:lumOff val="60000"/>
                  </a:schemeClr>
                </a:solidFill>
              </a:rPr>
            </a:br>
            <a:r>
              <a:rPr lang="en-US" sz="1800" dirty="0">
                <a:solidFill>
                  <a:schemeClr val="tx1">
                    <a:lumMod val="40000"/>
                    <a:lumOff val="60000"/>
                  </a:schemeClr>
                </a:solidFill>
              </a:rPr>
              <a:t>higher and higher…</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6096000" y="2057400"/>
            <a:ext cx="4791151" cy="966895"/>
          </a:xfrm>
        </p:spPr>
        <p:txBody>
          <a:bodyPr/>
          <a:lstStyle/>
          <a:p>
            <a:r>
              <a:rPr lang="en-US" sz="7200" dirty="0">
                <a:solidFill>
                  <a:schemeClr val="bg1"/>
                </a:solidFill>
              </a:rPr>
              <a:t>Snowflake</a:t>
            </a:r>
          </a:p>
        </p:txBody>
      </p:sp>
    </p:spTree>
    <p:extLst>
      <p:ext uri="{BB962C8B-B14F-4D97-AF65-F5344CB8AC3E}">
        <p14:creationId xmlns:p14="http://schemas.microsoft.com/office/powerpoint/2010/main" val="17593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F775A-FA57-6545-90F0-CE96523C68F1}"/>
              </a:ext>
            </a:extLst>
          </p:cNvPr>
          <p:cNvSpPr>
            <a:spLocks noGrp="1"/>
          </p:cNvSpPr>
          <p:nvPr>
            <p:ph sz="quarter" idx="16"/>
          </p:nvPr>
        </p:nvSpPr>
        <p:spPr>
          <a:xfrm>
            <a:off x="571500" y="1409700"/>
            <a:ext cx="4071571" cy="4294487"/>
          </a:xfrm>
        </p:spPr>
        <p:txBody>
          <a:bodyPr/>
          <a:lstStyle/>
          <a:p>
            <a:pPr>
              <a:lnSpc>
                <a:spcPct val="100000"/>
              </a:lnSpc>
            </a:pPr>
            <a:r>
              <a:rPr lang="en-US" sz="1800" dirty="0"/>
              <a:t>Infrastructure management and metadata are controlled by </a:t>
            </a:r>
            <a:r>
              <a:rPr lang="en-US" sz="1800" b="1" dirty="0">
                <a:solidFill>
                  <a:schemeClr val="tx2"/>
                </a:solidFill>
              </a:rPr>
              <a:t>Cloud Services </a:t>
            </a:r>
            <a:r>
              <a:rPr lang="en-US" sz="1800" dirty="0"/>
              <a:t>nodes, which are separate from compute nodes</a:t>
            </a:r>
          </a:p>
          <a:p>
            <a:pPr>
              <a:lnSpc>
                <a:spcPct val="100000"/>
              </a:lnSpc>
            </a:pPr>
            <a:r>
              <a:rPr lang="en-US" sz="1800" b="1" dirty="0">
                <a:solidFill>
                  <a:schemeClr val="tx2"/>
                </a:solidFill>
              </a:rPr>
              <a:t>Clients connect </a:t>
            </a:r>
            <a:r>
              <a:rPr lang="en-US" sz="1800" dirty="0"/>
              <a:t>to Cloud Services, similar to a leader/master node</a:t>
            </a:r>
          </a:p>
          <a:p>
            <a:pPr>
              <a:lnSpc>
                <a:spcPct val="100000"/>
              </a:lnSpc>
            </a:pPr>
            <a:r>
              <a:rPr lang="en-US" sz="1800" dirty="0"/>
              <a:t>Virtual warehouses can have</a:t>
            </a:r>
            <a:br>
              <a:rPr lang="en-US" sz="1800" dirty="0"/>
            </a:br>
            <a:r>
              <a:rPr lang="en-US" sz="1800" dirty="0"/>
              <a:t>1 to 10 clusters in </a:t>
            </a:r>
            <a:r>
              <a:rPr lang="en-US" sz="1800" b="1" dirty="0">
                <a:solidFill>
                  <a:schemeClr val="tx2"/>
                </a:solidFill>
              </a:rPr>
              <a:t>t–shirt sizes</a:t>
            </a:r>
          </a:p>
          <a:p>
            <a:pPr>
              <a:lnSpc>
                <a:spcPct val="100000"/>
              </a:lnSpc>
            </a:pPr>
            <a:r>
              <a:rPr lang="en-US" sz="1800" dirty="0"/>
              <a:t>Multiple virtual warehouses</a:t>
            </a:r>
            <a:br>
              <a:rPr lang="en-US" sz="1800" dirty="0"/>
            </a:br>
            <a:r>
              <a:rPr lang="en-US" sz="1800" dirty="0"/>
              <a:t>can access the same</a:t>
            </a:r>
            <a:r>
              <a:rPr lang="en-US" sz="1800" b="1" dirty="0"/>
              <a:t> </a:t>
            </a:r>
            <a:r>
              <a:rPr lang="en-US" sz="1800" b="1" dirty="0">
                <a:solidFill>
                  <a:schemeClr val="tx2"/>
                </a:solidFill>
              </a:rPr>
              <a:t>data</a:t>
            </a:r>
          </a:p>
          <a:p>
            <a:endParaRPr lang="en-US" sz="1800" dirty="0"/>
          </a:p>
        </p:txBody>
      </p:sp>
      <p:sp>
        <p:nvSpPr>
          <p:cNvPr id="4" name="Title 3">
            <a:extLst>
              <a:ext uri="{FF2B5EF4-FFF2-40B4-BE49-F238E27FC236}">
                <a16:creationId xmlns:a16="http://schemas.microsoft.com/office/drawing/2014/main" id="{B061C4BD-3A5F-054E-8599-D68AC2711C8A}"/>
              </a:ext>
            </a:extLst>
          </p:cNvPr>
          <p:cNvSpPr>
            <a:spLocks noGrp="1"/>
          </p:cNvSpPr>
          <p:nvPr>
            <p:ph type="title"/>
          </p:nvPr>
        </p:nvSpPr>
        <p:spPr/>
        <p:txBody>
          <a:bodyPr/>
          <a:lstStyle/>
          <a:p>
            <a:r>
              <a:rPr lang="en-US" dirty="0"/>
              <a:t>High Level Architecture of Snowflake</a:t>
            </a:r>
            <a:br>
              <a:rPr lang="en-US" dirty="0"/>
            </a:br>
            <a:endParaRPr lang="en-US" dirty="0"/>
          </a:p>
        </p:txBody>
      </p:sp>
      <p:grpSp>
        <p:nvGrpSpPr>
          <p:cNvPr id="3" name="Group 2">
            <a:extLst>
              <a:ext uri="{FF2B5EF4-FFF2-40B4-BE49-F238E27FC236}">
                <a16:creationId xmlns:a16="http://schemas.microsoft.com/office/drawing/2014/main" id="{B186D7F0-FBA1-9E4B-A345-B8109DE9A19C}"/>
              </a:ext>
            </a:extLst>
          </p:cNvPr>
          <p:cNvGrpSpPr/>
          <p:nvPr/>
        </p:nvGrpSpPr>
        <p:grpSpPr>
          <a:xfrm>
            <a:off x="5023022" y="1410353"/>
            <a:ext cx="6597478" cy="1335088"/>
            <a:chOff x="5023022" y="1410353"/>
            <a:chExt cx="6597478" cy="1335088"/>
          </a:xfrm>
        </p:grpSpPr>
        <p:sp>
          <p:nvSpPr>
            <p:cNvPr id="6" name="Rounded Rectangle 5">
              <a:extLst>
                <a:ext uri="{FF2B5EF4-FFF2-40B4-BE49-F238E27FC236}">
                  <a16:creationId xmlns:a16="http://schemas.microsoft.com/office/drawing/2014/main" id="{121CE02F-C47A-2145-ADC3-CEC5891608A6}"/>
                </a:ext>
              </a:extLst>
            </p:cNvPr>
            <p:cNvSpPr/>
            <p:nvPr/>
          </p:nvSpPr>
          <p:spPr>
            <a:xfrm>
              <a:off x="5023022" y="141035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1DD0B081-14F1-C544-B3EF-17F7D7C2E036}"/>
                </a:ext>
              </a:extLst>
            </p:cNvPr>
            <p:cNvSpPr txBox="1"/>
            <p:nvPr/>
          </p:nvSpPr>
          <p:spPr>
            <a:xfrm>
              <a:off x="5264227" y="154985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1"/>
                  </a:solidFill>
                </a:rPr>
                <a:t>Cloud Services</a:t>
              </a:r>
            </a:p>
          </p:txBody>
        </p:sp>
        <p:sp>
          <p:nvSpPr>
            <p:cNvPr id="12" name="TextBox 11">
              <a:extLst>
                <a:ext uri="{FF2B5EF4-FFF2-40B4-BE49-F238E27FC236}">
                  <a16:creationId xmlns:a16="http://schemas.microsoft.com/office/drawing/2014/main" id="{A73B66AE-50D5-C440-85ED-525FDEC9BD1B}"/>
                </a:ext>
              </a:extLst>
            </p:cNvPr>
            <p:cNvSpPr txBox="1"/>
            <p:nvPr/>
          </p:nvSpPr>
          <p:spPr>
            <a:xfrm>
              <a:off x="7725231" y="1681172"/>
              <a:ext cx="2625795" cy="216410"/>
            </a:xfrm>
            <a:prstGeom prst="rect">
              <a:avLst/>
            </a:prstGeom>
            <a:noFill/>
            <a:ln>
              <a:noFill/>
            </a:ln>
          </p:spPr>
          <p:txBody>
            <a:bodyPr wrap="square" lIns="0" tIns="0" rIns="0" bIns="0" rtlCol="0" anchor="ctr" anchorCtr="0">
              <a:noAutofit/>
            </a:bodyPr>
            <a:lstStyle/>
            <a:p>
              <a:pPr algn="ctr"/>
              <a:r>
                <a:rPr lang="en-US" sz="1200" dirty="0"/>
                <a:t>Authentication &amp; Access Control</a:t>
              </a:r>
            </a:p>
          </p:txBody>
        </p:sp>
        <p:grpSp>
          <p:nvGrpSpPr>
            <p:cNvPr id="15" name="Group 14">
              <a:extLst>
                <a:ext uri="{FF2B5EF4-FFF2-40B4-BE49-F238E27FC236}">
                  <a16:creationId xmlns:a16="http://schemas.microsoft.com/office/drawing/2014/main" id="{8BB1D041-F8F0-634B-BB51-8D3E52EB7303}"/>
                </a:ext>
              </a:extLst>
            </p:cNvPr>
            <p:cNvGrpSpPr/>
            <p:nvPr/>
          </p:nvGrpSpPr>
          <p:grpSpPr>
            <a:xfrm>
              <a:off x="6666070" y="1549852"/>
              <a:ext cx="63959" cy="1056090"/>
              <a:chOff x="6848755" y="1870763"/>
              <a:chExt cx="65181" cy="1056090"/>
            </a:xfrm>
          </p:grpSpPr>
          <p:sp>
            <p:nvSpPr>
              <p:cNvPr id="13" name="Left Bracket 12">
                <a:extLst>
                  <a:ext uri="{FF2B5EF4-FFF2-40B4-BE49-F238E27FC236}">
                    <a16:creationId xmlns:a16="http://schemas.microsoft.com/office/drawing/2014/main" id="{EC312A1E-E72E-124A-A48C-3A33694B2E64}"/>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D08D12A9-C1A2-0043-987A-DCDF073D24E3}"/>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137BE5A-BAF3-2643-953B-DFAC55214615}"/>
                </a:ext>
              </a:extLst>
            </p:cNvPr>
            <p:cNvGrpSpPr/>
            <p:nvPr/>
          </p:nvGrpSpPr>
          <p:grpSpPr>
            <a:xfrm rot="10800000">
              <a:off x="11346227" y="1549852"/>
              <a:ext cx="63959" cy="1056090"/>
              <a:chOff x="6848755" y="1870763"/>
              <a:chExt cx="65181" cy="1056090"/>
            </a:xfrm>
          </p:grpSpPr>
          <p:sp>
            <p:nvSpPr>
              <p:cNvPr id="17" name="Left Bracket 16">
                <a:extLst>
                  <a:ext uri="{FF2B5EF4-FFF2-40B4-BE49-F238E27FC236}">
                    <a16:creationId xmlns:a16="http://schemas.microsoft.com/office/drawing/2014/main" id="{85EE85E9-FD80-BB40-A068-087B224DB7CA}"/>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6F2088DC-9157-764F-84C4-96438578A74A}"/>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TextBox 18">
              <a:extLst>
                <a:ext uri="{FF2B5EF4-FFF2-40B4-BE49-F238E27FC236}">
                  <a16:creationId xmlns:a16="http://schemas.microsoft.com/office/drawing/2014/main" id="{E094FE79-83AC-2D49-808C-5A47E3375ECB}"/>
                </a:ext>
              </a:extLst>
            </p:cNvPr>
            <p:cNvSpPr txBox="1"/>
            <p:nvPr/>
          </p:nvSpPr>
          <p:spPr>
            <a:xfrm>
              <a:off x="6775984" y="2122677"/>
              <a:ext cx="899251" cy="479051"/>
            </a:xfrm>
            <a:prstGeom prst="rect">
              <a:avLst/>
            </a:prstGeom>
            <a:noFill/>
            <a:ln>
              <a:noFill/>
            </a:ln>
          </p:spPr>
          <p:txBody>
            <a:bodyPr wrap="square" lIns="0" tIns="0" rIns="0" bIns="0" rtlCol="0" anchor="ctr" anchorCtr="0">
              <a:noAutofit/>
            </a:bodyPr>
            <a:lstStyle/>
            <a:p>
              <a:pPr algn="ctr"/>
              <a:r>
                <a:rPr lang="en-US" sz="1200" dirty="0"/>
                <a:t>Infrastructure</a:t>
              </a:r>
              <a:br>
                <a:rPr lang="en-US" sz="1200" dirty="0"/>
              </a:br>
              <a:r>
                <a:rPr lang="en-US" sz="1200" dirty="0"/>
                <a:t>Manager</a:t>
              </a:r>
            </a:p>
          </p:txBody>
        </p:sp>
        <p:sp>
          <p:nvSpPr>
            <p:cNvPr id="20" name="TextBox 19">
              <a:extLst>
                <a:ext uri="{FF2B5EF4-FFF2-40B4-BE49-F238E27FC236}">
                  <a16:creationId xmlns:a16="http://schemas.microsoft.com/office/drawing/2014/main" id="{5A01D61D-B0DC-5C4B-AD3E-FFDC0904209C}"/>
                </a:ext>
              </a:extLst>
            </p:cNvPr>
            <p:cNvSpPr txBox="1"/>
            <p:nvPr/>
          </p:nvSpPr>
          <p:spPr>
            <a:xfrm>
              <a:off x="7984329" y="2122677"/>
              <a:ext cx="899251" cy="479051"/>
            </a:xfrm>
            <a:prstGeom prst="rect">
              <a:avLst/>
            </a:prstGeom>
            <a:noFill/>
            <a:ln>
              <a:noFill/>
            </a:ln>
          </p:spPr>
          <p:txBody>
            <a:bodyPr wrap="square" lIns="0" tIns="0" rIns="0" bIns="0" rtlCol="0" anchor="ctr" anchorCtr="0">
              <a:noAutofit/>
            </a:bodyPr>
            <a:lstStyle/>
            <a:p>
              <a:pPr algn="ctr"/>
              <a:r>
                <a:rPr lang="en-US" sz="1200"/>
                <a:t>Optimizer</a:t>
              </a:r>
              <a:endParaRPr lang="en-US" sz="1200" dirty="0"/>
            </a:p>
          </p:txBody>
        </p:sp>
        <p:sp>
          <p:nvSpPr>
            <p:cNvPr id="21" name="TextBox 20">
              <a:extLst>
                <a:ext uri="{FF2B5EF4-FFF2-40B4-BE49-F238E27FC236}">
                  <a16:creationId xmlns:a16="http://schemas.microsoft.com/office/drawing/2014/main" id="{422D4937-949F-0046-B32E-DB9F89631D18}"/>
                </a:ext>
              </a:extLst>
            </p:cNvPr>
            <p:cNvSpPr txBox="1"/>
            <p:nvPr/>
          </p:nvSpPr>
          <p:spPr>
            <a:xfrm>
              <a:off x="9192673" y="2122677"/>
              <a:ext cx="899251" cy="479051"/>
            </a:xfrm>
            <a:prstGeom prst="rect">
              <a:avLst/>
            </a:prstGeom>
            <a:noFill/>
            <a:ln>
              <a:noFill/>
            </a:ln>
          </p:spPr>
          <p:txBody>
            <a:bodyPr wrap="square" lIns="0" tIns="0" rIns="0" bIns="0" rtlCol="0" anchor="ctr" anchorCtr="0">
              <a:noAutofit/>
            </a:bodyPr>
            <a:lstStyle/>
            <a:p>
              <a:pPr algn="ctr"/>
              <a:r>
                <a:rPr lang="en-US" sz="1200"/>
                <a:t>Metadata</a:t>
              </a:r>
              <a:br>
                <a:rPr lang="en-US" sz="1200"/>
              </a:br>
              <a:r>
                <a:rPr lang="en-US" sz="1200"/>
                <a:t>Manager</a:t>
              </a:r>
              <a:endParaRPr lang="en-US" sz="1200" dirty="0"/>
            </a:p>
          </p:txBody>
        </p:sp>
        <p:sp>
          <p:nvSpPr>
            <p:cNvPr id="22" name="TextBox 21">
              <a:extLst>
                <a:ext uri="{FF2B5EF4-FFF2-40B4-BE49-F238E27FC236}">
                  <a16:creationId xmlns:a16="http://schemas.microsoft.com/office/drawing/2014/main" id="{072DA641-DB81-6644-9D31-DCBC665095B4}"/>
                </a:ext>
              </a:extLst>
            </p:cNvPr>
            <p:cNvSpPr txBox="1"/>
            <p:nvPr/>
          </p:nvSpPr>
          <p:spPr>
            <a:xfrm>
              <a:off x="10401018" y="2122677"/>
              <a:ext cx="899251" cy="479051"/>
            </a:xfrm>
            <a:prstGeom prst="rect">
              <a:avLst/>
            </a:prstGeom>
            <a:noFill/>
            <a:ln>
              <a:noFill/>
            </a:ln>
          </p:spPr>
          <p:txBody>
            <a:bodyPr wrap="square" lIns="0" tIns="0" rIns="0" bIns="0" rtlCol="0" anchor="ctr" anchorCtr="0">
              <a:noAutofit/>
            </a:bodyPr>
            <a:lstStyle/>
            <a:p>
              <a:pPr algn="ctr"/>
              <a:r>
                <a:rPr lang="en-US" sz="1200" dirty="0"/>
                <a:t>Security</a:t>
              </a:r>
            </a:p>
          </p:txBody>
        </p:sp>
        <p:grpSp>
          <p:nvGrpSpPr>
            <p:cNvPr id="25" name="Group 24">
              <a:extLst>
                <a:ext uri="{FF2B5EF4-FFF2-40B4-BE49-F238E27FC236}">
                  <a16:creationId xmlns:a16="http://schemas.microsoft.com/office/drawing/2014/main" id="{75082105-B01C-0A4A-BDD6-72E14E0937D8}"/>
                </a:ext>
              </a:extLst>
            </p:cNvPr>
            <p:cNvGrpSpPr/>
            <p:nvPr/>
          </p:nvGrpSpPr>
          <p:grpSpPr>
            <a:xfrm>
              <a:off x="7721190" y="2126891"/>
              <a:ext cx="217183" cy="479051"/>
              <a:chOff x="7625459" y="2427839"/>
              <a:chExt cx="221333" cy="479051"/>
            </a:xfrm>
          </p:grpSpPr>
          <p:sp>
            <p:nvSpPr>
              <p:cNvPr id="23" name="Left Bracket 22">
                <a:extLst>
                  <a:ext uri="{FF2B5EF4-FFF2-40B4-BE49-F238E27FC236}">
                    <a16:creationId xmlns:a16="http://schemas.microsoft.com/office/drawing/2014/main" id="{97D2FC47-ABCE-8D4D-9D18-8B50D3927CBE}"/>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DF123C2D-5162-7048-8B8D-91093F498008}"/>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374488D-AC17-0145-9925-D0B2F7632010}"/>
                </a:ext>
              </a:extLst>
            </p:cNvPr>
            <p:cNvGrpSpPr/>
            <p:nvPr/>
          </p:nvGrpSpPr>
          <p:grpSpPr>
            <a:xfrm>
              <a:off x="10137879" y="2126891"/>
              <a:ext cx="217183" cy="479051"/>
              <a:chOff x="7625459" y="2427839"/>
              <a:chExt cx="221333" cy="479051"/>
            </a:xfrm>
          </p:grpSpPr>
          <p:sp>
            <p:nvSpPr>
              <p:cNvPr id="27" name="Left Bracket 26">
                <a:extLst>
                  <a:ext uri="{FF2B5EF4-FFF2-40B4-BE49-F238E27FC236}">
                    <a16:creationId xmlns:a16="http://schemas.microsoft.com/office/drawing/2014/main" id="{C9D51AE0-E5B9-AE42-81AC-BBEA31C6E56F}"/>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2F47FA0A-EE85-B24A-B7F9-68BEFAF6A7D3}"/>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30969FF-B488-5C43-81EC-596189ABEF1E}"/>
                </a:ext>
              </a:extLst>
            </p:cNvPr>
            <p:cNvGrpSpPr/>
            <p:nvPr/>
          </p:nvGrpSpPr>
          <p:grpSpPr>
            <a:xfrm>
              <a:off x="8929535" y="2126891"/>
              <a:ext cx="217183" cy="479051"/>
              <a:chOff x="7625459" y="2427839"/>
              <a:chExt cx="221333" cy="479051"/>
            </a:xfrm>
          </p:grpSpPr>
          <p:sp>
            <p:nvSpPr>
              <p:cNvPr id="30" name="Left Bracket 29">
                <a:extLst>
                  <a:ext uri="{FF2B5EF4-FFF2-40B4-BE49-F238E27FC236}">
                    <a16:creationId xmlns:a16="http://schemas.microsoft.com/office/drawing/2014/main" id="{32DA5B42-B6BD-F64F-84B7-D41FB97DD800}"/>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0B481063-5D10-8A41-B4A1-68B71550F8FA}"/>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BFEC83-C83A-A345-B74E-40CD0127C56A}"/>
              </a:ext>
            </a:extLst>
          </p:cNvPr>
          <p:cNvGrpSpPr/>
          <p:nvPr/>
        </p:nvGrpSpPr>
        <p:grpSpPr>
          <a:xfrm>
            <a:off x="5023022" y="2919943"/>
            <a:ext cx="6597478" cy="1335088"/>
            <a:chOff x="5023022" y="2919943"/>
            <a:chExt cx="6597478" cy="1335088"/>
          </a:xfrm>
        </p:grpSpPr>
        <p:sp>
          <p:nvSpPr>
            <p:cNvPr id="7" name="Rounded Rectangle 6">
              <a:extLst>
                <a:ext uri="{FF2B5EF4-FFF2-40B4-BE49-F238E27FC236}">
                  <a16:creationId xmlns:a16="http://schemas.microsoft.com/office/drawing/2014/main" id="{A0266D04-23E5-7849-BCD3-AFC111E3A613}"/>
                </a:ext>
              </a:extLst>
            </p:cNvPr>
            <p:cNvSpPr/>
            <p:nvPr/>
          </p:nvSpPr>
          <p:spPr>
            <a:xfrm>
              <a:off x="5023022" y="291994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35" name="TextBox 34">
              <a:extLst>
                <a:ext uri="{FF2B5EF4-FFF2-40B4-BE49-F238E27FC236}">
                  <a16:creationId xmlns:a16="http://schemas.microsoft.com/office/drawing/2014/main" id="{90E04298-9E76-7147-844A-4FF6661A331E}"/>
                </a:ext>
              </a:extLst>
            </p:cNvPr>
            <p:cNvSpPr txBox="1"/>
            <p:nvPr/>
          </p:nvSpPr>
          <p:spPr>
            <a:xfrm>
              <a:off x="5264227" y="305944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3"/>
                  </a:solidFill>
                </a:rPr>
                <a:t>Query</a:t>
              </a:r>
              <a:br>
                <a:rPr lang="en-US" b="1" dirty="0">
                  <a:solidFill>
                    <a:schemeClr val="accent3"/>
                  </a:solidFill>
                </a:rPr>
              </a:br>
              <a:r>
                <a:rPr lang="en-US" b="1" dirty="0">
                  <a:solidFill>
                    <a:schemeClr val="accent3"/>
                  </a:solidFill>
                </a:rPr>
                <a:t>Processing</a:t>
              </a:r>
            </a:p>
          </p:txBody>
        </p:sp>
        <p:sp>
          <p:nvSpPr>
            <p:cNvPr id="55" name="Left Bracket 54">
              <a:extLst>
                <a:ext uri="{FF2B5EF4-FFF2-40B4-BE49-F238E27FC236}">
                  <a16:creationId xmlns:a16="http://schemas.microsoft.com/office/drawing/2014/main" id="{F49B362D-E865-3046-A649-8FC2304EA632}"/>
                </a:ext>
              </a:extLst>
            </p:cNvPr>
            <p:cNvSpPr/>
            <p:nvPr/>
          </p:nvSpPr>
          <p:spPr>
            <a:xfrm>
              <a:off x="6667487" y="3061548"/>
              <a:ext cx="61063" cy="1051876"/>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ket 53">
              <a:extLst>
                <a:ext uri="{FF2B5EF4-FFF2-40B4-BE49-F238E27FC236}">
                  <a16:creationId xmlns:a16="http://schemas.microsoft.com/office/drawing/2014/main" id="{C2DDF47F-58CF-4145-80D0-0BBCED55CC97}"/>
                </a:ext>
              </a:extLst>
            </p:cNvPr>
            <p:cNvSpPr/>
            <p:nvPr/>
          </p:nvSpPr>
          <p:spPr>
            <a:xfrm rot="10800000">
              <a:off x="11345002" y="3061550"/>
              <a:ext cx="65183" cy="1051874"/>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77AB4D7-0766-E045-B973-986B7FCF30A5}"/>
                </a:ext>
              </a:extLst>
            </p:cNvPr>
            <p:cNvSpPr txBox="1"/>
            <p:nvPr/>
          </p:nvSpPr>
          <p:spPr>
            <a:xfrm>
              <a:off x="6965965"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2" name="TextBox 41">
              <a:extLst>
                <a:ext uri="{FF2B5EF4-FFF2-40B4-BE49-F238E27FC236}">
                  <a16:creationId xmlns:a16="http://schemas.microsoft.com/office/drawing/2014/main" id="{DA6A3EA9-34BB-1647-8DE8-96505092B9ED}"/>
                </a:ext>
              </a:extLst>
            </p:cNvPr>
            <p:cNvSpPr txBox="1"/>
            <p:nvPr/>
          </p:nvSpPr>
          <p:spPr>
            <a:xfrm>
              <a:off x="8578561"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3" name="TextBox 42">
              <a:extLst>
                <a:ext uri="{FF2B5EF4-FFF2-40B4-BE49-F238E27FC236}">
                  <a16:creationId xmlns:a16="http://schemas.microsoft.com/office/drawing/2014/main" id="{FAFC0862-04A8-3C46-BF34-AFD59D7CED5E}"/>
                </a:ext>
              </a:extLst>
            </p:cNvPr>
            <p:cNvSpPr txBox="1"/>
            <p:nvPr/>
          </p:nvSpPr>
          <p:spPr>
            <a:xfrm>
              <a:off x="10191157"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grpSp>
          <p:nvGrpSpPr>
            <p:cNvPr id="44" name="Group 43">
              <a:extLst>
                <a:ext uri="{FF2B5EF4-FFF2-40B4-BE49-F238E27FC236}">
                  <a16:creationId xmlns:a16="http://schemas.microsoft.com/office/drawing/2014/main" id="{557279FA-241D-D049-A3A7-DE77B745DE4D}"/>
                </a:ext>
              </a:extLst>
            </p:cNvPr>
            <p:cNvGrpSpPr/>
            <p:nvPr/>
          </p:nvGrpSpPr>
          <p:grpSpPr>
            <a:xfrm>
              <a:off x="8119813" y="3059441"/>
              <a:ext cx="221333" cy="1056091"/>
              <a:chOff x="7625459" y="2427839"/>
              <a:chExt cx="221333" cy="479051"/>
            </a:xfrm>
          </p:grpSpPr>
          <p:sp>
            <p:nvSpPr>
              <p:cNvPr id="51" name="Left Bracket 50">
                <a:extLst>
                  <a:ext uri="{FF2B5EF4-FFF2-40B4-BE49-F238E27FC236}">
                    <a16:creationId xmlns:a16="http://schemas.microsoft.com/office/drawing/2014/main" id="{D16C88F1-F8EF-CB40-90B3-E8017F612F21}"/>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ket 51">
                <a:extLst>
                  <a:ext uri="{FF2B5EF4-FFF2-40B4-BE49-F238E27FC236}">
                    <a16:creationId xmlns:a16="http://schemas.microsoft.com/office/drawing/2014/main" id="{A5883097-CB5F-7E4B-8F28-A61C3649971E}"/>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AA055AF-C16F-424B-A641-E76F9627DC57}"/>
                </a:ext>
              </a:extLst>
            </p:cNvPr>
            <p:cNvGrpSpPr/>
            <p:nvPr/>
          </p:nvGrpSpPr>
          <p:grpSpPr>
            <a:xfrm>
              <a:off x="9732409" y="3059441"/>
              <a:ext cx="221333" cy="1056091"/>
              <a:chOff x="7625459" y="2427839"/>
              <a:chExt cx="221333" cy="479051"/>
            </a:xfrm>
          </p:grpSpPr>
          <p:sp>
            <p:nvSpPr>
              <p:cNvPr id="47" name="Left Bracket 46">
                <a:extLst>
                  <a:ext uri="{FF2B5EF4-FFF2-40B4-BE49-F238E27FC236}">
                    <a16:creationId xmlns:a16="http://schemas.microsoft.com/office/drawing/2014/main" id="{F2456B8F-BE93-4B4E-83F6-DD63C3A40753}"/>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C270CED1-ACB4-F349-9927-3291E12234B6}"/>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01F8691F-E9C3-5A40-99C0-8D0E8A2AED8F}"/>
                </a:ext>
              </a:extLst>
            </p:cNvPr>
            <p:cNvGrpSpPr/>
            <p:nvPr/>
          </p:nvGrpSpPr>
          <p:grpSpPr>
            <a:xfrm>
              <a:off x="8719085" y="3679407"/>
              <a:ext cx="633373" cy="273135"/>
              <a:chOff x="8724231" y="3896437"/>
              <a:chExt cx="633373" cy="273135"/>
            </a:xfrm>
          </p:grpSpPr>
          <p:pic>
            <p:nvPicPr>
              <p:cNvPr id="80" name="Picture 79">
                <a:extLst>
                  <a:ext uri="{FF2B5EF4-FFF2-40B4-BE49-F238E27FC236}">
                    <a16:creationId xmlns:a16="http://schemas.microsoft.com/office/drawing/2014/main" id="{F0273765-8799-D04A-9AB9-4414EBC7A7AB}"/>
                  </a:ext>
                </a:extLst>
              </p:cNvPr>
              <p:cNvPicPr>
                <a:picLocks noChangeAspect="1"/>
              </p:cNvPicPr>
              <p:nvPr/>
            </p:nvPicPr>
            <p:blipFill>
              <a:blip r:embed="rId4"/>
              <a:stretch>
                <a:fillRect/>
              </a:stretch>
            </p:blipFill>
            <p:spPr>
              <a:xfrm>
                <a:off x="8724231" y="3896437"/>
                <a:ext cx="273135" cy="273135"/>
              </a:xfrm>
              <a:prstGeom prst="rect">
                <a:avLst/>
              </a:prstGeom>
            </p:spPr>
          </p:pic>
          <p:pic>
            <p:nvPicPr>
              <p:cNvPr id="81" name="Picture 80">
                <a:extLst>
                  <a:ext uri="{FF2B5EF4-FFF2-40B4-BE49-F238E27FC236}">
                    <a16:creationId xmlns:a16="http://schemas.microsoft.com/office/drawing/2014/main" id="{6C6EAB5F-36B9-A942-AA35-99416FEA2D89}"/>
                  </a:ext>
                </a:extLst>
              </p:cNvPr>
              <p:cNvPicPr>
                <a:picLocks noChangeAspect="1"/>
              </p:cNvPicPr>
              <p:nvPr/>
            </p:nvPicPr>
            <p:blipFill>
              <a:blip r:embed="rId4"/>
              <a:stretch>
                <a:fillRect/>
              </a:stretch>
            </p:blipFill>
            <p:spPr>
              <a:xfrm>
                <a:off x="9084469" y="3896437"/>
                <a:ext cx="273135" cy="273135"/>
              </a:xfrm>
              <a:prstGeom prst="rect">
                <a:avLst/>
              </a:prstGeom>
            </p:spPr>
          </p:pic>
        </p:grpSp>
        <p:pic>
          <p:nvPicPr>
            <p:cNvPr id="83" name="Picture 82">
              <a:extLst>
                <a:ext uri="{FF2B5EF4-FFF2-40B4-BE49-F238E27FC236}">
                  <a16:creationId xmlns:a16="http://schemas.microsoft.com/office/drawing/2014/main" id="{5830A60C-5499-2D45-90DC-A764851A65D1}"/>
                </a:ext>
              </a:extLst>
            </p:cNvPr>
            <p:cNvPicPr>
              <a:picLocks noChangeAspect="1"/>
            </p:cNvPicPr>
            <p:nvPr/>
          </p:nvPicPr>
          <p:blipFill>
            <a:blip r:embed="rId5"/>
            <a:stretch>
              <a:fillRect/>
            </a:stretch>
          </p:blipFill>
          <p:spPr>
            <a:xfrm>
              <a:off x="10512573" y="3676755"/>
              <a:ext cx="273600" cy="273600"/>
            </a:xfrm>
            <a:prstGeom prst="rect">
              <a:avLst/>
            </a:prstGeom>
          </p:spPr>
        </p:pic>
      </p:grpSp>
      <p:grpSp>
        <p:nvGrpSpPr>
          <p:cNvPr id="10" name="Group 9">
            <a:extLst>
              <a:ext uri="{FF2B5EF4-FFF2-40B4-BE49-F238E27FC236}">
                <a16:creationId xmlns:a16="http://schemas.microsoft.com/office/drawing/2014/main" id="{6A502731-CA2D-BC4E-AFBE-7019F460B08C}"/>
              </a:ext>
            </a:extLst>
          </p:cNvPr>
          <p:cNvGrpSpPr/>
          <p:nvPr/>
        </p:nvGrpSpPr>
        <p:grpSpPr>
          <a:xfrm>
            <a:off x="5023022" y="4429533"/>
            <a:ext cx="6597478" cy="1335088"/>
            <a:chOff x="5023022" y="4429533"/>
            <a:chExt cx="6597478" cy="1335088"/>
          </a:xfrm>
        </p:grpSpPr>
        <p:sp>
          <p:nvSpPr>
            <p:cNvPr id="8" name="Rounded Rectangle 7">
              <a:extLst>
                <a:ext uri="{FF2B5EF4-FFF2-40B4-BE49-F238E27FC236}">
                  <a16:creationId xmlns:a16="http://schemas.microsoft.com/office/drawing/2014/main" id="{F0961F61-9AFB-1944-8DA5-0592B2ADDF7C}"/>
                </a:ext>
              </a:extLst>
            </p:cNvPr>
            <p:cNvSpPr/>
            <p:nvPr/>
          </p:nvSpPr>
          <p:spPr>
            <a:xfrm>
              <a:off x="5023022" y="442953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58" name="TextBox 57">
              <a:extLst>
                <a:ext uri="{FF2B5EF4-FFF2-40B4-BE49-F238E27FC236}">
                  <a16:creationId xmlns:a16="http://schemas.microsoft.com/office/drawing/2014/main" id="{2A078B26-5BD7-A347-BFC9-9A1332029D9F}"/>
                </a:ext>
              </a:extLst>
            </p:cNvPr>
            <p:cNvSpPr txBox="1"/>
            <p:nvPr/>
          </p:nvSpPr>
          <p:spPr>
            <a:xfrm>
              <a:off x="5264227" y="4567493"/>
              <a:ext cx="1271115" cy="1051876"/>
            </a:xfrm>
            <a:prstGeom prst="rect">
              <a:avLst/>
            </a:prstGeom>
            <a:noFill/>
            <a:ln>
              <a:noFill/>
            </a:ln>
          </p:spPr>
          <p:txBody>
            <a:bodyPr wrap="square" lIns="0" tIns="0" rIns="0" bIns="0" rtlCol="0" anchor="ctr" anchorCtr="0">
              <a:noAutofit/>
            </a:bodyPr>
            <a:lstStyle/>
            <a:p>
              <a:pPr algn="l"/>
              <a:r>
                <a:rPr lang="en-US" b="1" dirty="0">
                  <a:solidFill>
                    <a:schemeClr val="accent5"/>
                  </a:solidFill>
                </a:rPr>
                <a:t>Database</a:t>
              </a:r>
              <a:br>
                <a:rPr lang="en-US" b="1" dirty="0">
                  <a:solidFill>
                    <a:schemeClr val="accent5"/>
                  </a:solidFill>
                </a:rPr>
              </a:br>
              <a:r>
                <a:rPr lang="en-US" b="1" dirty="0">
                  <a:solidFill>
                    <a:schemeClr val="accent5"/>
                  </a:solidFill>
                </a:rPr>
                <a:t>Storage</a:t>
              </a:r>
            </a:p>
          </p:txBody>
        </p:sp>
        <p:sp>
          <p:nvSpPr>
            <p:cNvPr id="86" name="Oval 85">
              <a:extLst>
                <a:ext uri="{FF2B5EF4-FFF2-40B4-BE49-F238E27FC236}">
                  <a16:creationId xmlns:a16="http://schemas.microsoft.com/office/drawing/2014/main" id="{13C3B241-1779-6E44-BCF7-2469B2EAD3FA}"/>
                </a:ext>
              </a:extLst>
            </p:cNvPr>
            <p:cNvSpPr>
              <a:spLocks noChangeAspect="1"/>
            </p:cNvSpPr>
            <p:nvPr/>
          </p:nvSpPr>
          <p:spPr>
            <a:xfrm>
              <a:off x="6848181"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84" name="Freeform 83">
              <a:extLst>
                <a:ext uri="{FF2B5EF4-FFF2-40B4-BE49-F238E27FC236}">
                  <a16:creationId xmlns:a16="http://schemas.microsoft.com/office/drawing/2014/main" id="{04F6C6FD-FC13-514C-8026-8952CC56FF1B}"/>
                </a:ext>
              </a:extLst>
            </p:cNvPr>
            <p:cNvSpPr/>
            <p:nvPr/>
          </p:nvSpPr>
          <p:spPr>
            <a:xfrm>
              <a:off x="7001896"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89" name="Oval 88">
              <a:extLst>
                <a:ext uri="{FF2B5EF4-FFF2-40B4-BE49-F238E27FC236}">
                  <a16:creationId xmlns:a16="http://schemas.microsoft.com/office/drawing/2014/main" id="{E929AE44-601B-5B45-B106-239D2D6161EF}"/>
                </a:ext>
              </a:extLst>
            </p:cNvPr>
            <p:cNvSpPr>
              <a:spLocks noChangeAspect="1"/>
            </p:cNvSpPr>
            <p:nvPr/>
          </p:nvSpPr>
          <p:spPr>
            <a:xfrm>
              <a:off x="8086413"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0" name="Freeform 89">
              <a:extLst>
                <a:ext uri="{FF2B5EF4-FFF2-40B4-BE49-F238E27FC236}">
                  <a16:creationId xmlns:a16="http://schemas.microsoft.com/office/drawing/2014/main" id="{3C230D80-BF18-9148-B75B-233093BE9161}"/>
                </a:ext>
              </a:extLst>
            </p:cNvPr>
            <p:cNvSpPr/>
            <p:nvPr/>
          </p:nvSpPr>
          <p:spPr>
            <a:xfrm>
              <a:off x="8240128"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92" name="Oval 91">
              <a:extLst>
                <a:ext uri="{FF2B5EF4-FFF2-40B4-BE49-F238E27FC236}">
                  <a16:creationId xmlns:a16="http://schemas.microsoft.com/office/drawing/2014/main" id="{D5A14930-62C9-4F42-881A-ABF2B96E5165}"/>
                </a:ext>
              </a:extLst>
            </p:cNvPr>
            <p:cNvSpPr>
              <a:spLocks noChangeAspect="1"/>
            </p:cNvSpPr>
            <p:nvPr/>
          </p:nvSpPr>
          <p:spPr>
            <a:xfrm>
              <a:off x="10562878"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3" name="Freeform 92">
              <a:extLst>
                <a:ext uri="{FF2B5EF4-FFF2-40B4-BE49-F238E27FC236}">
                  <a16:creationId xmlns:a16="http://schemas.microsoft.com/office/drawing/2014/main" id="{60E0DB03-8023-7246-9B6A-7DBE8CAC6D11}"/>
                </a:ext>
              </a:extLst>
            </p:cNvPr>
            <p:cNvSpPr/>
            <p:nvPr/>
          </p:nvSpPr>
          <p:spPr>
            <a:xfrm>
              <a:off x="10716593"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05" name="Oval 104">
              <a:extLst>
                <a:ext uri="{FF2B5EF4-FFF2-40B4-BE49-F238E27FC236}">
                  <a16:creationId xmlns:a16="http://schemas.microsoft.com/office/drawing/2014/main" id="{E0CF47E3-1CAB-E243-A960-6CCE5358A300}"/>
                </a:ext>
              </a:extLst>
            </p:cNvPr>
            <p:cNvSpPr>
              <a:spLocks noChangeAspect="1"/>
            </p:cNvSpPr>
            <p:nvPr/>
          </p:nvSpPr>
          <p:spPr>
            <a:xfrm>
              <a:off x="9324645"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6" name="Freeform 105">
              <a:extLst>
                <a:ext uri="{FF2B5EF4-FFF2-40B4-BE49-F238E27FC236}">
                  <a16:creationId xmlns:a16="http://schemas.microsoft.com/office/drawing/2014/main" id="{026FDBC8-68F0-D04A-BD55-4930614F0D03}"/>
                </a:ext>
              </a:extLst>
            </p:cNvPr>
            <p:cNvSpPr/>
            <p:nvPr/>
          </p:nvSpPr>
          <p:spPr>
            <a:xfrm>
              <a:off x="9478360"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grpSp>
      <p:sp>
        <p:nvSpPr>
          <p:cNvPr id="56" name="Footer Placeholder 4">
            <a:extLst>
              <a:ext uri="{FF2B5EF4-FFF2-40B4-BE49-F238E27FC236}">
                <a16:creationId xmlns:a16="http://schemas.microsoft.com/office/drawing/2014/main" id="{87AB7357-7E25-4D19-A669-9039A927E8EF}"/>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21181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EE9EE-20DA-7348-A7A6-C5EA09D6B5B1}"/>
              </a:ext>
            </a:extLst>
          </p:cNvPr>
          <p:cNvSpPr>
            <a:spLocks noGrp="1"/>
          </p:cNvSpPr>
          <p:nvPr>
            <p:ph type="title"/>
          </p:nvPr>
        </p:nvSpPr>
        <p:spPr/>
        <p:txBody>
          <a:bodyPr/>
          <a:lstStyle/>
          <a:p>
            <a:r>
              <a:rPr lang="en-US" dirty="0"/>
              <a:t>Snowflake Architecture Breakdown</a:t>
            </a:r>
            <a:br>
              <a:rPr lang="en-US" dirty="0"/>
            </a:br>
            <a:endParaRPr lang="en-US" dirty="0"/>
          </a:p>
        </p:txBody>
      </p:sp>
      <p:grpSp>
        <p:nvGrpSpPr>
          <p:cNvPr id="4" name="Group 3">
            <a:extLst>
              <a:ext uri="{FF2B5EF4-FFF2-40B4-BE49-F238E27FC236}">
                <a16:creationId xmlns:a16="http://schemas.microsoft.com/office/drawing/2014/main" id="{2C00875E-C95B-574B-8F5B-0895F0CD75F0}"/>
              </a:ext>
            </a:extLst>
          </p:cNvPr>
          <p:cNvGrpSpPr/>
          <p:nvPr/>
        </p:nvGrpSpPr>
        <p:grpSpPr>
          <a:xfrm>
            <a:off x="2940908" y="1308100"/>
            <a:ext cx="8679592" cy="1898252"/>
            <a:chOff x="2940908" y="1308100"/>
            <a:chExt cx="8679592" cy="1898252"/>
          </a:xfrm>
        </p:grpSpPr>
        <p:pic>
          <p:nvPicPr>
            <p:cNvPr id="109" name="Picture 2" descr="FoundationDB - Crunchbase Company Profile &amp; Funding">
              <a:extLst>
                <a:ext uri="{FF2B5EF4-FFF2-40B4-BE49-F238E27FC236}">
                  <a16:creationId xmlns:a16="http://schemas.microsoft.com/office/drawing/2014/main" id="{7D00DB50-8193-894E-8C33-8F2AE9A4F7D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8399" b="28506"/>
            <a:stretch/>
          </p:blipFill>
          <p:spPr bwMode="auto">
            <a:xfrm>
              <a:off x="9716322" y="2277285"/>
              <a:ext cx="1166467" cy="502688"/>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98">
              <a:extLst>
                <a:ext uri="{FF2B5EF4-FFF2-40B4-BE49-F238E27FC236}">
                  <a16:creationId xmlns:a16="http://schemas.microsoft.com/office/drawing/2014/main" id="{42F957E9-75E8-FB40-9CC4-B359CF878C02}"/>
                </a:ext>
              </a:extLst>
            </p:cNvPr>
            <p:cNvSpPr/>
            <p:nvPr/>
          </p:nvSpPr>
          <p:spPr>
            <a:xfrm>
              <a:off x="2940908" y="1308100"/>
              <a:ext cx="8679592" cy="1792288"/>
            </a:xfrm>
            <a:prstGeom prst="roundRect">
              <a:avLst>
                <a:gd name="adj" fmla="val 723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07" name="object 54">
              <a:extLst>
                <a:ext uri="{FF2B5EF4-FFF2-40B4-BE49-F238E27FC236}">
                  <a16:creationId xmlns:a16="http://schemas.microsoft.com/office/drawing/2014/main" id="{2690C55B-8F17-1040-8DD1-E14438936FDE}"/>
                </a:ext>
              </a:extLst>
            </p:cNvPr>
            <p:cNvSpPr/>
            <p:nvPr/>
          </p:nvSpPr>
          <p:spPr>
            <a:xfrm>
              <a:off x="6541227" y="2989890"/>
              <a:ext cx="1456765"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CLOUD SERVICES</a:t>
              </a:r>
            </a:p>
          </p:txBody>
        </p:sp>
        <p:sp>
          <p:nvSpPr>
            <p:cNvPr id="110" name="TextBox 109">
              <a:extLst>
                <a:ext uri="{FF2B5EF4-FFF2-40B4-BE49-F238E27FC236}">
                  <a16:creationId xmlns:a16="http://schemas.microsoft.com/office/drawing/2014/main" id="{E67326E2-D483-7844-898A-DF26961095F4}"/>
                </a:ext>
              </a:extLst>
            </p:cNvPr>
            <p:cNvSpPr txBox="1"/>
            <p:nvPr/>
          </p:nvSpPr>
          <p:spPr>
            <a:xfrm>
              <a:off x="4538751" y="1575870"/>
              <a:ext cx="5476285" cy="124437"/>
            </a:xfrm>
            <a:prstGeom prst="rect">
              <a:avLst/>
            </a:prstGeom>
            <a:noFill/>
            <a:ln>
              <a:noFill/>
            </a:ln>
          </p:spPr>
          <p:txBody>
            <a:bodyPr wrap="square" lIns="0" tIns="0" rIns="0" bIns="0" rtlCol="0" anchor="ctr" anchorCtr="0">
              <a:noAutofit/>
            </a:bodyPr>
            <a:lstStyle/>
            <a:p>
              <a:pPr algn="ctr"/>
              <a:r>
                <a:rPr lang="en-US" sz="1100" b="1" dirty="0">
                  <a:solidFill>
                    <a:schemeClr val="tx2"/>
                  </a:solidFill>
                </a:rPr>
                <a:t>AUTHENTICATION &amp; ACCESS CONTROL</a:t>
              </a:r>
            </a:p>
          </p:txBody>
        </p:sp>
        <p:grpSp>
          <p:nvGrpSpPr>
            <p:cNvPr id="7" name="Group 6">
              <a:extLst>
                <a:ext uri="{FF2B5EF4-FFF2-40B4-BE49-F238E27FC236}">
                  <a16:creationId xmlns:a16="http://schemas.microsoft.com/office/drawing/2014/main" id="{92758022-F3EB-2D41-961E-688FA9AA52CB}"/>
                </a:ext>
              </a:extLst>
            </p:cNvPr>
            <p:cNvGrpSpPr/>
            <p:nvPr/>
          </p:nvGrpSpPr>
          <p:grpSpPr>
            <a:xfrm>
              <a:off x="3390557" y="1840236"/>
              <a:ext cx="7772672" cy="297121"/>
              <a:chOff x="3319148" y="2187145"/>
              <a:chExt cx="7772672" cy="297121"/>
            </a:xfrm>
          </p:grpSpPr>
          <p:sp>
            <p:nvSpPr>
              <p:cNvPr id="108" name="Rounded Rectangle 107">
                <a:extLst>
                  <a:ext uri="{FF2B5EF4-FFF2-40B4-BE49-F238E27FC236}">
                    <a16:creationId xmlns:a16="http://schemas.microsoft.com/office/drawing/2014/main" id="{AC4D00FB-ED34-584C-B824-0CCC94B0BEFC}"/>
                  </a:ext>
                </a:extLst>
              </p:cNvPr>
              <p:cNvSpPr/>
              <p:nvPr/>
            </p:nvSpPr>
            <p:spPr>
              <a:xfrm>
                <a:off x="3319148" y="2187145"/>
                <a:ext cx="1736397" cy="2971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Infrastructure</a:t>
                </a:r>
                <a:r>
                  <a:rPr lang="en-US" sz="1100" dirty="0">
                    <a:solidFill>
                      <a:schemeClr val="bg1"/>
                    </a:solidFill>
                  </a:rPr>
                  <a:t> </a:t>
                </a:r>
                <a:r>
                  <a:rPr lang="en-US" sz="1100" b="1" dirty="0">
                    <a:solidFill>
                      <a:schemeClr val="bg1"/>
                    </a:solidFill>
                  </a:rPr>
                  <a:t>Manager</a:t>
                </a:r>
              </a:p>
            </p:txBody>
          </p:sp>
          <p:sp>
            <p:nvSpPr>
              <p:cNvPr id="111" name="Rounded Rectangle 110">
                <a:extLst>
                  <a:ext uri="{FF2B5EF4-FFF2-40B4-BE49-F238E27FC236}">
                    <a16:creationId xmlns:a16="http://schemas.microsoft.com/office/drawing/2014/main" id="{E8F8CC68-50B8-DE49-8001-EC308402A0DF}"/>
                  </a:ext>
                </a:extLst>
              </p:cNvPr>
              <p:cNvSpPr/>
              <p:nvPr/>
            </p:nvSpPr>
            <p:spPr>
              <a:xfrm>
                <a:off x="5331240" y="2187145"/>
                <a:ext cx="1736397" cy="297121"/>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Query Optimizer</a:t>
                </a:r>
              </a:p>
            </p:txBody>
          </p:sp>
          <p:sp>
            <p:nvSpPr>
              <p:cNvPr id="112" name="Rounded Rectangle 111">
                <a:extLst>
                  <a:ext uri="{FF2B5EF4-FFF2-40B4-BE49-F238E27FC236}">
                    <a16:creationId xmlns:a16="http://schemas.microsoft.com/office/drawing/2014/main" id="{3D79E3A5-2679-4E4B-A723-D58F1823E978}"/>
                  </a:ext>
                </a:extLst>
              </p:cNvPr>
              <p:cNvSpPr/>
              <p:nvPr/>
            </p:nvSpPr>
            <p:spPr>
              <a:xfrm>
                <a:off x="7343332" y="2187145"/>
                <a:ext cx="1736397" cy="2971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Transaction Manager</a:t>
                </a:r>
              </a:p>
            </p:txBody>
          </p:sp>
          <p:sp>
            <p:nvSpPr>
              <p:cNvPr id="113" name="Rounded Rectangle 112">
                <a:extLst>
                  <a:ext uri="{FF2B5EF4-FFF2-40B4-BE49-F238E27FC236}">
                    <a16:creationId xmlns:a16="http://schemas.microsoft.com/office/drawing/2014/main" id="{F0569D5B-64FB-0A4F-8E1F-5FB710A1BBB6}"/>
                  </a:ext>
                </a:extLst>
              </p:cNvPr>
              <p:cNvSpPr/>
              <p:nvPr/>
            </p:nvSpPr>
            <p:spPr>
              <a:xfrm>
                <a:off x="9355423" y="2187145"/>
                <a:ext cx="1736397" cy="297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Security</a:t>
                </a:r>
              </a:p>
            </p:txBody>
          </p:sp>
        </p:grpSp>
        <p:grpSp>
          <p:nvGrpSpPr>
            <p:cNvPr id="137" name="Group 136">
              <a:extLst>
                <a:ext uri="{FF2B5EF4-FFF2-40B4-BE49-F238E27FC236}">
                  <a16:creationId xmlns:a16="http://schemas.microsoft.com/office/drawing/2014/main" id="{561A4C22-B1BD-3741-B9B4-1210060C32C5}"/>
                </a:ext>
              </a:extLst>
            </p:cNvPr>
            <p:cNvGrpSpPr/>
            <p:nvPr/>
          </p:nvGrpSpPr>
          <p:grpSpPr>
            <a:xfrm>
              <a:off x="3516663" y="2316743"/>
              <a:ext cx="423770" cy="423770"/>
              <a:chOff x="3391423" y="5522165"/>
              <a:chExt cx="423770" cy="423770"/>
            </a:xfrm>
          </p:grpSpPr>
          <p:sp>
            <p:nvSpPr>
              <p:cNvPr id="138" name="Oval 137">
                <a:extLst>
                  <a:ext uri="{FF2B5EF4-FFF2-40B4-BE49-F238E27FC236}">
                    <a16:creationId xmlns:a16="http://schemas.microsoft.com/office/drawing/2014/main" id="{DBAE1861-6BA4-F34C-91A8-EE10EFDED809}"/>
                  </a:ext>
                </a:extLst>
              </p:cNvPr>
              <p:cNvSpPr>
                <a:spLocks noChangeAspect="1"/>
              </p:cNvSpPr>
              <p:nvPr/>
            </p:nvSpPr>
            <p:spPr>
              <a:xfrm>
                <a:off x="3391423" y="55221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9" name="Freeform 138">
                <a:extLst>
                  <a:ext uri="{FF2B5EF4-FFF2-40B4-BE49-F238E27FC236}">
                    <a16:creationId xmlns:a16="http://schemas.microsoft.com/office/drawing/2014/main" id="{D0D53FD3-EB3D-574B-A924-024B7C988A39}"/>
                  </a:ext>
                </a:extLst>
              </p:cNvPr>
              <p:cNvSpPr/>
              <p:nvPr/>
            </p:nvSpPr>
            <p:spPr>
              <a:xfrm>
                <a:off x="3504513" y="56253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p>
            </p:txBody>
          </p:sp>
        </p:grpSp>
        <p:sp>
          <p:nvSpPr>
            <p:cNvPr id="140" name="TextBox 139">
              <a:extLst>
                <a:ext uri="{FF2B5EF4-FFF2-40B4-BE49-F238E27FC236}">
                  <a16:creationId xmlns:a16="http://schemas.microsoft.com/office/drawing/2014/main" id="{96B1E351-5637-9044-ACC8-9C8BE2EFB9B8}"/>
                </a:ext>
              </a:extLst>
            </p:cNvPr>
            <p:cNvSpPr txBox="1"/>
            <p:nvPr/>
          </p:nvSpPr>
          <p:spPr>
            <a:xfrm>
              <a:off x="4053523" y="2420423"/>
              <a:ext cx="947324" cy="216410"/>
            </a:xfrm>
            <a:prstGeom prst="rect">
              <a:avLst/>
            </a:prstGeom>
            <a:noFill/>
            <a:ln>
              <a:noFill/>
            </a:ln>
          </p:spPr>
          <p:txBody>
            <a:bodyPr wrap="square" lIns="0" tIns="0" rIns="0" bIns="0" rtlCol="0" anchor="ctr" anchorCtr="0">
              <a:noAutofit/>
            </a:bodyPr>
            <a:lstStyle/>
            <a:p>
              <a:r>
                <a:rPr lang="en-US" sz="1100" dirty="0"/>
                <a:t>Results</a:t>
              </a:r>
              <a:r>
                <a:rPr lang="en-US" sz="1100" dirty="0">
                  <a:solidFill>
                    <a:schemeClr val="bg1"/>
                  </a:solidFill>
                </a:rPr>
                <a:t> </a:t>
              </a:r>
              <a:r>
                <a:rPr lang="en-US" sz="1100" dirty="0"/>
                <a:t>Cache</a:t>
              </a:r>
            </a:p>
          </p:txBody>
        </p:sp>
        <p:grpSp>
          <p:nvGrpSpPr>
            <p:cNvPr id="14" name="Group 13">
              <a:extLst>
                <a:ext uri="{FF2B5EF4-FFF2-40B4-BE49-F238E27FC236}">
                  <a16:creationId xmlns:a16="http://schemas.microsoft.com/office/drawing/2014/main" id="{2BFEBC91-F9E5-D849-9262-0DF034F21AE2}"/>
                </a:ext>
              </a:extLst>
            </p:cNvPr>
            <p:cNvGrpSpPr/>
            <p:nvPr/>
          </p:nvGrpSpPr>
          <p:grpSpPr>
            <a:xfrm>
              <a:off x="5390068" y="2277284"/>
              <a:ext cx="3761069" cy="502689"/>
              <a:chOff x="5390068" y="2658517"/>
              <a:chExt cx="3761069" cy="502689"/>
            </a:xfrm>
            <a:solidFill>
              <a:schemeClr val="bg1"/>
            </a:solidFill>
          </p:grpSpPr>
          <p:sp>
            <p:nvSpPr>
              <p:cNvPr id="141" name="Rounded Rectangle 140">
                <a:extLst>
                  <a:ext uri="{FF2B5EF4-FFF2-40B4-BE49-F238E27FC236}">
                    <a16:creationId xmlns:a16="http://schemas.microsoft.com/office/drawing/2014/main" id="{64E235F9-AC34-3948-B0FA-E0FF7B754B45}"/>
                  </a:ext>
                </a:extLst>
              </p:cNvPr>
              <p:cNvSpPr/>
              <p:nvPr/>
            </p:nvSpPr>
            <p:spPr>
              <a:xfrm>
                <a:off x="5390068" y="2658517"/>
                <a:ext cx="3761069" cy="502689"/>
              </a:xfrm>
              <a:prstGeom prst="roundRect">
                <a:avLst>
                  <a:gd name="adj" fmla="val 1715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36EF0AD3-4D78-0B4F-B101-AEBA4967105E}"/>
                  </a:ext>
                </a:extLst>
              </p:cNvPr>
              <p:cNvGrpSpPr/>
              <p:nvPr/>
            </p:nvGrpSpPr>
            <p:grpSpPr>
              <a:xfrm>
                <a:off x="5668351" y="2800398"/>
                <a:ext cx="3204502" cy="218926"/>
                <a:chOff x="5708821" y="2798699"/>
                <a:chExt cx="3204502" cy="218926"/>
              </a:xfrm>
              <a:grpFill/>
            </p:grpSpPr>
            <p:sp>
              <p:nvSpPr>
                <p:cNvPr id="142" name="TextBox 141">
                  <a:extLst>
                    <a:ext uri="{FF2B5EF4-FFF2-40B4-BE49-F238E27FC236}">
                      <a16:creationId xmlns:a16="http://schemas.microsoft.com/office/drawing/2014/main" id="{5F737457-2FA5-BE4B-98E2-4E6F89CD62CD}"/>
                    </a:ext>
                  </a:extLst>
                </p:cNvPr>
                <p:cNvSpPr txBox="1"/>
                <p:nvPr/>
              </p:nvSpPr>
              <p:spPr>
                <a:xfrm>
                  <a:off x="5708821" y="2801215"/>
                  <a:ext cx="1392017" cy="216410"/>
                </a:xfrm>
                <a:prstGeom prst="rect">
                  <a:avLst/>
                </a:prstGeom>
                <a:noFill/>
                <a:ln>
                  <a:noFill/>
                </a:ln>
              </p:spPr>
              <p:txBody>
                <a:bodyPr wrap="square" lIns="0" tIns="0" rIns="0" bIns="0" rtlCol="0" anchor="ctr" anchorCtr="0">
                  <a:noAutofit/>
                </a:bodyPr>
                <a:lstStyle/>
                <a:p>
                  <a:r>
                    <a:rPr lang="en-US" sz="1100" b="1" dirty="0"/>
                    <a:t>Metadata Storage</a:t>
                  </a:r>
                </a:p>
              </p:txBody>
            </p:sp>
            <p:sp>
              <p:nvSpPr>
                <p:cNvPr id="143" name="Freeform 142">
                  <a:extLst>
                    <a:ext uri="{FF2B5EF4-FFF2-40B4-BE49-F238E27FC236}">
                      <a16:creationId xmlns:a16="http://schemas.microsoft.com/office/drawing/2014/main" id="{C2822B88-E233-614E-89CA-DFC97BDCE24C}"/>
                    </a:ext>
                  </a:extLst>
                </p:cNvPr>
                <p:cNvSpPr/>
                <p:nvPr/>
              </p:nvSpPr>
              <p:spPr>
                <a:xfrm>
                  <a:off x="7119065"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5" name="Freeform 144">
                  <a:extLst>
                    <a:ext uri="{FF2B5EF4-FFF2-40B4-BE49-F238E27FC236}">
                      <a16:creationId xmlns:a16="http://schemas.microsoft.com/office/drawing/2014/main" id="{A5009596-D886-074B-ABF9-22E4A77DE1D7}"/>
                    </a:ext>
                  </a:extLst>
                </p:cNvPr>
                <p:cNvSpPr/>
                <p:nvPr/>
              </p:nvSpPr>
              <p:spPr>
                <a:xfrm>
                  <a:off x="75182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6" name="Freeform 145">
                  <a:extLst>
                    <a:ext uri="{FF2B5EF4-FFF2-40B4-BE49-F238E27FC236}">
                      <a16:creationId xmlns:a16="http://schemas.microsoft.com/office/drawing/2014/main" id="{4A626FA3-240C-114F-A02E-E84887A43B65}"/>
                    </a:ext>
                  </a:extLst>
                </p:cNvPr>
                <p:cNvSpPr/>
                <p:nvPr/>
              </p:nvSpPr>
              <p:spPr>
                <a:xfrm>
                  <a:off x="7917399"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7" name="Freeform 146">
                  <a:extLst>
                    <a:ext uri="{FF2B5EF4-FFF2-40B4-BE49-F238E27FC236}">
                      <a16:creationId xmlns:a16="http://schemas.microsoft.com/office/drawing/2014/main" id="{24E3A0DE-2F1A-D54F-AF42-83A04587CDC4}"/>
                    </a:ext>
                  </a:extLst>
                </p:cNvPr>
                <p:cNvSpPr/>
                <p:nvPr/>
              </p:nvSpPr>
              <p:spPr>
                <a:xfrm>
                  <a:off x="8316566"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8" name="Freeform 147">
                  <a:extLst>
                    <a:ext uri="{FF2B5EF4-FFF2-40B4-BE49-F238E27FC236}">
                      <a16:creationId xmlns:a16="http://schemas.microsoft.com/office/drawing/2014/main" id="{27E3C5FD-6402-EC4F-B105-BAD8A201E7F0}"/>
                    </a:ext>
                  </a:extLst>
                </p:cNvPr>
                <p:cNvSpPr/>
                <p:nvPr/>
              </p:nvSpPr>
              <p:spPr>
                <a:xfrm>
                  <a:off x="87157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grpSp>
        </p:grpSp>
      </p:grpSp>
      <p:grpSp>
        <p:nvGrpSpPr>
          <p:cNvPr id="3" name="Group 2">
            <a:extLst>
              <a:ext uri="{FF2B5EF4-FFF2-40B4-BE49-F238E27FC236}">
                <a16:creationId xmlns:a16="http://schemas.microsoft.com/office/drawing/2014/main" id="{68C46E88-D246-504D-B1BE-C616EDBEB81B}"/>
              </a:ext>
            </a:extLst>
          </p:cNvPr>
          <p:cNvGrpSpPr/>
          <p:nvPr/>
        </p:nvGrpSpPr>
        <p:grpSpPr>
          <a:xfrm>
            <a:off x="571500" y="3314583"/>
            <a:ext cx="11049000" cy="1544020"/>
            <a:chOff x="571500" y="3314583"/>
            <a:chExt cx="11049000" cy="1544020"/>
          </a:xfrm>
        </p:grpSpPr>
        <p:sp>
          <p:nvSpPr>
            <p:cNvPr id="100" name="Rounded Rectangle 99">
              <a:extLst>
                <a:ext uri="{FF2B5EF4-FFF2-40B4-BE49-F238E27FC236}">
                  <a16:creationId xmlns:a16="http://schemas.microsoft.com/office/drawing/2014/main" id="{1331A1A5-E665-5D47-AD53-69F603F176AA}"/>
                </a:ext>
              </a:extLst>
            </p:cNvPr>
            <p:cNvSpPr/>
            <p:nvPr/>
          </p:nvSpPr>
          <p:spPr>
            <a:xfrm>
              <a:off x="2940908" y="3314583"/>
              <a:ext cx="8679592" cy="1436922"/>
            </a:xfrm>
            <a:prstGeom prst="roundRect">
              <a:avLst>
                <a:gd name="adj" fmla="val 701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6" name="object 54">
              <a:extLst>
                <a:ext uri="{FF2B5EF4-FFF2-40B4-BE49-F238E27FC236}">
                  <a16:creationId xmlns:a16="http://schemas.microsoft.com/office/drawing/2014/main" id="{E365735D-5777-A641-A950-E15ECE64BA71}"/>
                </a:ext>
              </a:extLst>
            </p:cNvPr>
            <p:cNvSpPr/>
            <p:nvPr/>
          </p:nvSpPr>
          <p:spPr>
            <a:xfrm>
              <a:off x="6577666" y="4642141"/>
              <a:ext cx="1413976"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COMPUTE LAYER</a:t>
              </a:r>
            </a:p>
          </p:txBody>
        </p:sp>
        <p:grpSp>
          <p:nvGrpSpPr>
            <p:cNvPr id="25" name="Group 24">
              <a:extLst>
                <a:ext uri="{FF2B5EF4-FFF2-40B4-BE49-F238E27FC236}">
                  <a16:creationId xmlns:a16="http://schemas.microsoft.com/office/drawing/2014/main" id="{5D900613-3413-6B45-9AC7-4065587DBF1B}"/>
                </a:ext>
              </a:extLst>
            </p:cNvPr>
            <p:cNvGrpSpPr/>
            <p:nvPr/>
          </p:nvGrpSpPr>
          <p:grpSpPr>
            <a:xfrm>
              <a:off x="3296331" y="3518927"/>
              <a:ext cx="8257372" cy="967134"/>
              <a:chOff x="3209257" y="3841577"/>
              <a:chExt cx="8257372" cy="967134"/>
            </a:xfrm>
          </p:grpSpPr>
          <p:grpSp>
            <p:nvGrpSpPr>
              <p:cNvPr id="23" name="Group 22">
                <a:extLst>
                  <a:ext uri="{FF2B5EF4-FFF2-40B4-BE49-F238E27FC236}">
                    <a16:creationId xmlns:a16="http://schemas.microsoft.com/office/drawing/2014/main" id="{100D1A81-27BA-0040-98E3-F10B01586BEF}"/>
                  </a:ext>
                </a:extLst>
              </p:cNvPr>
              <p:cNvGrpSpPr/>
              <p:nvPr/>
            </p:nvGrpSpPr>
            <p:grpSpPr>
              <a:xfrm>
                <a:off x="3209257" y="3841577"/>
                <a:ext cx="1610290" cy="967134"/>
                <a:chOff x="3390557" y="3841577"/>
                <a:chExt cx="1610290" cy="967134"/>
              </a:xfrm>
            </p:grpSpPr>
            <p:sp>
              <p:nvSpPr>
                <p:cNvPr id="155" name="Rounded Rectangle 154">
                  <a:extLst>
                    <a:ext uri="{FF2B5EF4-FFF2-40B4-BE49-F238E27FC236}">
                      <a16:creationId xmlns:a16="http://schemas.microsoft.com/office/drawing/2014/main" id="{AFA686AE-7609-7641-8E0C-05B83F5D4CFB}"/>
                    </a:ext>
                  </a:extLst>
                </p:cNvPr>
                <p:cNvSpPr/>
                <p:nvPr/>
              </p:nvSpPr>
              <p:spPr>
                <a:xfrm>
                  <a:off x="3390557" y="4102155"/>
                  <a:ext cx="161029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8" name="TextBox 157">
                  <a:extLst>
                    <a:ext uri="{FF2B5EF4-FFF2-40B4-BE49-F238E27FC236}">
                      <a16:creationId xmlns:a16="http://schemas.microsoft.com/office/drawing/2014/main" id="{536A706D-9C11-514C-B009-98892CDED731}"/>
                    </a:ext>
                  </a:extLst>
                </p:cNvPr>
                <p:cNvSpPr txBox="1"/>
                <p:nvPr/>
              </p:nvSpPr>
              <p:spPr>
                <a:xfrm>
                  <a:off x="3427592"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20" name="Group 19">
                  <a:extLst>
                    <a:ext uri="{FF2B5EF4-FFF2-40B4-BE49-F238E27FC236}">
                      <a16:creationId xmlns:a16="http://schemas.microsoft.com/office/drawing/2014/main" id="{69126BBE-A93C-8C48-A491-F29FCB001C1C}"/>
                    </a:ext>
                  </a:extLst>
                </p:cNvPr>
                <p:cNvGrpSpPr/>
                <p:nvPr/>
              </p:nvGrpSpPr>
              <p:grpSpPr>
                <a:xfrm>
                  <a:off x="3563335" y="4209593"/>
                  <a:ext cx="1264734" cy="513657"/>
                  <a:chOff x="3523332" y="4188329"/>
                  <a:chExt cx="1264734" cy="513657"/>
                </a:xfrm>
              </p:grpSpPr>
              <p:grpSp>
                <p:nvGrpSpPr>
                  <p:cNvPr id="18" name="Group 17">
                    <a:extLst>
                      <a:ext uri="{FF2B5EF4-FFF2-40B4-BE49-F238E27FC236}">
                        <a16:creationId xmlns:a16="http://schemas.microsoft.com/office/drawing/2014/main" id="{8897BF62-4583-7046-9F43-5ADF26BB6F26}"/>
                      </a:ext>
                    </a:extLst>
                  </p:cNvPr>
                  <p:cNvGrpSpPr/>
                  <p:nvPr/>
                </p:nvGrpSpPr>
                <p:grpSpPr>
                  <a:xfrm>
                    <a:off x="3523332" y="4188329"/>
                    <a:ext cx="249009" cy="513657"/>
                    <a:chOff x="3523332" y="4204582"/>
                    <a:chExt cx="249009" cy="513657"/>
                  </a:xfrm>
                </p:grpSpPr>
                <p:sp>
                  <p:nvSpPr>
                    <p:cNvPr id="169" name="Freeform 168">
                      <a:extLst>
                        <a:ext uri="{FF2B5EF4-FFF2-40B4-BE49-F238E27FC236}">
                          <a16:creationId xmlns:a16="http://schemas.microsoft.com/office/drawing/2014/main" id="{0013C434-4F3F-474A-AAB5-4DF680EB88A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0" name="Oval 169">
                      <a:extLst>
                        <a:ext uri="{FF2B5EF4-FFF2-40B4-BE49-F238E27FC236}">
                          <a16:creationId xmlns:a16="http://schemas.microsoft.com/office/drawing/2014/main" id="{9BE5325F-CE72-C044-AFEF-C6D3D923B3F2}"/>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171" name="Group 170">
                    <a:extLst>
                      <a:ext uri="{FF2B5EF4-FFF2-40B4-BE49-F238E27FC236}">
                        <a16:creationId xmlns:a16="http://schemas.microsoft.com/office/drawing/2014/main" id="{24EDB95C-93E4-9D4C-9838-C4FAB90D1AAB}"/>
                      </a:ext>
                    </a:extLst>
                  </p:cNvPr>
                  <p:cNvGrpSpPr/>
                  <p:nvPr/>
                </p:nvGrpSpPr>
                <p:grpSpPr>
                  <a:xfrm>
                    <a:off x="3861907" y="4188329"/>
                    <a:ext cx="249009" cy="513657"/>
                    <a:chOff x="3523332" y="4204582"/>
                    <a:chExt cx="249009" cy="513657"/>
                  </a:xfrm>
                </p:grpSpPr>
                <p:sp>
                  <p:nvSpPr>
                    <p:cNvPr id="174" name="Freeform 173">
                      <a:extLst>
                        <a:ext uri="{FF2B5EF4-FFF2-40B4-BE49-F238E27FC236}">
                          <a16:creationId xmlns:a16="http://schemas.microsoft.com/office/drawing/2014/main" id="{17A94915-2E71-DE45-9F52-7EAD7A01459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6" name="Oval 175">
                      <a:extLst>
                        <a:ext uri="{FF2B5EF4-FFF2-40B4-BE49-F238E27FC236}">
                          <a16:creationId xmlns:a16="http://schemas.microsoft.com/office/drawing/2014/main" id="{5AB73995-5665-2648-B4BC-3E3997BE887B}"/>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180" name="Group 179">
                    <a:extLst>
                      <a:ext uri="{FF2B5EF4-FFF2-40B4-BE49-F238E27FC236}">
                        <a16:creationId xmlns:a16="http://schemas.microsoft.com/office/drawing/2014/main" id="{88F8436F-6717-264A-AAA6-280B7735B19D}"/>
                      </a:ext>
                    </a:extLst>
                  </p:cNvPr>
                  <p:cNvGrpSpPr/>
                  <p:nvPr/>
                </p:nvGrpSpPr>
                <p:grpSpPr>
                  <a:xfrm>
                    <a:off x="4200482" y="4188329"/>
                    <a:ext cx="249009" cy="513657"/>
                    <a:chOff x="3523332" y="4204582"/>
                    <a:chExt cx="249009" cy="513657"/>
                  </a:xfrm>
                </p:grpSpPr>
                <p:sp>
                  <p:nvSpPr>
                    <p:cNvPr id="181" name="Freeform 180">
                      <a:extLst>
                        <a:ext uri="{FF2B5EF4-FFF2-40B4-BE49-F238E27FC236}">
                          <a16:creationId xmlns:a16="http://schemas.microsoft.com/office/drawing/2014/main" id="{2061A300-AEAD-C244-AAE1-B6BD484AB38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85" name="Oval 184">
                      <a:extLst>
                        <a:ext uri="{FF2B5EF4-FFF2-40B4-BE49-F238E27FC236}">
                          <a16:creationId xmlns:a16="http://schemas.microsoft.com/office/drawing/2014/main" id="{7D855B01-C9CA-AE49-9F1A-C179C449C381}"/>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191" name="Group 190">
                    <a:extLst>
                      <a:ext uri="{FF2B5EF4-FFF2-40B4-BE49-F238E27FC236}">
                        <a16:creationId xmlns:a16="http://schemas.microsoft.com/office/drawing/2014/main" id="{FE12A579-14E5-AE4C-AE05-4A9C089892C4}"/>
                      </a:ext>
                    </a:extLst>
                  </p:cNvPr>
                  <p:cNvGrpSpPr/>
                  <p:nvPr/>
                </p:nvGrpSpPr>
                <p:grpSpPr>
                  <a:xfrm>
                    <a:off x="4539057" y="4188329"/>
                    <a:ext cx="249009" cy="513657"/>
                    <a:chOff x="3523332" y="4204582"/>
                    <a:chExt cx="249009" cy="513657"/>
                  </a:xfrm>
                </p:grpSpPr>
                <p:sp>
                  <p:nvSpPr>
                    <p:cNvPr id="196" name="Freeform 195">
                      <a:extLst>
                        <a:ext uri="{FF2B5EF4-FFF2-40B4-BE49-F238E27FC236}">
                          <a16:creationId xmlns:a16="http://schemas.microsoft.com/office/drawing/2014/main" id="{E19F3AAE-34C0-DF43-917E-153023BDD11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98" name="Oval 197">
                      <a:extLst>
                        <a:ext uri="{FF2B5EF4-FFF2-40B4-BE49-F238E27FC236}">
                          <a16:creationId xmlns:a16="http://schemas.microsoft.com/office/drawing/2014/main" id="{8DF31086-BE38-0F40-A256-DD514B1D20D6}"/>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grpSp>
          <p:grpSp>
            <p:nvGrpSpPr>
              <p:cNvPr id="22" name="Group 21">
                <a:extLst>
                  <a:ext uri="{FF2B5EF4-FFF2-40B4-BE49-F238E27FC236}">
                    <a16:creationId xmlns:a16="http://schemas.microsoft.com/office/drawing/2014/main" id="{ED404759-BF6A-1D48-AC6F-1EA3FD29BE68}"/>
                  </a:ext>
                </a:extLst>
              </p:cNvPr>
              <p:cNvGrpSpPr/>
              <p:nvPr/>
            </p:nvGrpSpPr>
            <p:grpSpPr>
              <a:xfrm>
                <a:off x="4927229" y="3841577"/>
                <a:ext cx="1536220" cy="967134"/>
                <a:chOff x="5414344" y="3841577"/>
                <a:chExt cx="1536220" cy="967134"/>
              </a:xfrm>
            </p:grpSpPr>
            <p:sp>
              <p:nvSpPr>
                <p:cNvPr id="165" name="Rounded Rectangle 164">
                  <a:extLst>
                    <a:ext uri="{FF2B5EF4-FFF2-40B4-BE49-F238E27FC236}">
                      <a16:creationId xmlns:a16="http://schemas.microsoft.com/office/drawing/2014/main" id="{722C9435-AA59-4A41-B706-B993EAB654E3}"/>
                    </a:ext>
                  </a:extLst>
                </p:cNvPr>
                <p:cNvSpPr/>
                <p:nvPr/>
              </p:nvSpPr>
              <p:spPr>
                <a:xfrm>
                  <a:off x="5414344" y="4102155"/>
                  <a:ext cx="153622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6" name="TextBox 165">
                  <a:extLst>
                    <a:ext uri="{FF2B5EF4-FFF2-40B4-BE49-F238E27FC236}">
                      <a16:creationId xmlns:a16="http://schemas.microsoft.com/office/drawing/2014/main" id="{064988A5-1A70-E44B-B797-BE7FA29570D1}"/>
                    </a:ext>
                  </a:extLst>
                </p:cNvPr>
                <p:cNvSpPr txBox="1"/>
                <p:nvPr/>
              </p:nvSpPr>
              <p:spPr>
                <a:xfrm>
                  <a:off x="5414344"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19" name="Group 18">
                  <a:extLst>
                    <a:ext uri="{FF2B5EF4-FFF2-40B4-BE49-F238E27FC236}">
                      <a16:creationId xmlns:a16="http://schemas.microsoft.com/office/drawing/2014/main" id="{5C8DBCCF-8CC1-754A-82ED-904DC02FA433}"/>
                    </a:ext>
                  </a:extLst>
                </p:cNvPr>
                <p:cNvGrpSpPr/>
                <p:nvPr/>
              </p:nvGrpSpPr>
              <p:grpSpPr>
                <a:xfrm>
                  <a:off x="5888662" y="4209593"/>
                  <a:ext cx="587584" cy="513657"/>
                  <a:chOff x="5591760" y="4188329"/>
                  <a:chExt cx="587584" cy="513657"/>
                </a:xfrm>
              </p:grpSpPr>
              <p:grpSp>
                <p:nvGrpSpPr>
                  <p:cNvPr id="202" name="Group 201">
                    <a:extLst>
                      <a:ext uri="{FF2B5EF4-FFF2-40B4-BE49-F238E27FC236}">
                        <a16:creationId xmlns:a16="http://schemas.microsoft.com/office/drawing/2014/main" id="{05534C2F-29B8-9244-92BA-C3E57EFBF0E4}"/>
                      </a:ext>
                    </a:extLst>
                  </p:cNvPr>
                  <p:cNvGrpSpPr/>
                  <p:nvPr/>
                </p:nvGrpSpPr>
                <p:grpSpPr>
                  <a:xfrm>
                    <a:off x="5591760" y="4188329"/>
                    <a:ext cx="249009" cy="513657"/>
                    <a:chOff x="3523332" y="4204582"/>
                    <a:chExt cx="249009" cy="513657"/>
                  </a:xfrm>
                </p:grpSpPr>
                <p:sp>
                  <p:nvSpPr>
                    <p:cNvPr id="203" name="Freeform 202">
                      <a:extLst>
                        <a:ext uri="{FF2B5EF4-FFF2-40B4-BE49-F238E27FC236}">
                          <a16:creationId xmlns:a16="http://schemas.microsoft.com/office/drawing/2014/main" id="{34B02307-E6E5-2546-AE4A-C37DA6AEE62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4" name="Oval 203">
                      <a:extLst>
                        <a:ext uri="{FF2B5EF4-FFF2-40B4-BE49-F238E27FC236}">
                          <a16:creationId xmlns:a16="http://schemas.microsoft.com/office/drawing/2014/main" id="{9E17EC54-3541-094A-8AAC-3200A88169D3}"/>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05" name="Group 204">
                    <a:extLst>
                      <a:ext uri="{FF2B5EF4-FFF2-40B4-BE49-F238E27FC236}">
                        <a16:creationId xmlns:a16="http://schemas.microsoft.com/office/drawing/2014/main" id="{D0A90BF7-AF46-6B44-B752-4689770A8A63}"/>
                      </a:ext>
                    </a:extLst>
                  </p:cNvPr>
                  <p:cNvGrpSpPr/>
                  <p:nvPr/>
                </p:nvGrpSpPr>
                <p:grpSpPr>
                  <a:xfrm>
                    <a:off x="5930335" y="4188329"/>
                    <a:ext cx="249009" cy="513657"/>
                    <a:chOff x="3523332" y="4204582"/>
                    <a:chExt cx="249009" cy="513657"/>
                  </a:xfrm>
                </p:grpSpPr>
                <p:sp>
                  <p:nvSpPr>
                    <p:cNvPr id="206" name="Freeform 205">
                      <a:extLst>
                        <a:ext uri="{FF2B5EF4-FFF2-40B4-BE49-F238E27FC236}">
                          <a16:creationId xmlns:a16="http://schemas.microsoft.com/office/drawing/2014/main" id="{6646EBA5-60F8-7448-9375-FE274E0E5DA8}"/>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7" name="Oval 206">
                      <a:extLst>
                        <a:ext uri="{FF2B5EF4-FFF2-40B4-BE49-F238E27FC236}">
                          <a16:creationId xmlns:a16="http://schemas.microsoft.com/office/drawing/2014/main" id="{FF0C807D-1B4A-A944-BA63-9492E566598B}"/>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grpSp>
          <p:grpSp>
            <p:nvGrpSpPr>
              <p:cNvPr id="24" name="Group 23">
                <a:extLst>
                  <a:ext uri="{FF2B5EF4-FFF2-40B4-BE49-F238E27FC236}">
                    <a16:creationId xmlns:a16="http://schemas.microsoft.com/office/drawing/2014/main" id="{52643339-19D3-D64F-A283-B7A7C950877D}"/>
                  </a:ext>
                </a:extLst>
              </p:cNvPr>
              <p:cNvGrpSpPr/>
              <p:nvPr/>
            </p:nvGrpSpPr>
            <p:grpSpPr>
              <a:xfrm>
                <a:off x="6571132" y="3841577"/>
                <a:ext cx="2974241" cy="967134"/>
                <a:chOff x="7825563" y="3841577"/>
                <a:chExt cx="2974241" cy="967134"/>
              </a:xfrm>
            </p:grpSpPr>
            <p:sp>
              <p:nvSpPr>
                <p:cNvPr id="167" name="Rounded Rectangle 166">
                  <a:extLst>
                    <a:ext uri="{FF2B5EF4-FFF2-40B4-BE49-F238E27FC236}">
                      <a16:creationId xmlns:a16="http://schemas.microsoft.com/office/drawing/2014/main" id="{CD8BEAC3-B21E-1343-8131-B840CBC4D5C3}"/>
                    </a:ext>
                  </a:extLst>
                </p:cNvPr>
                <p:cNvSpPr/>
                <p:nvPr/>
              </p:nvSpPr>
              <p:spPr>
                <a:xfrm>
                  <a:off x="7825563" y="4102155"/>
                  <a:ext cx="2974241"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8" name="TextBox 167">
                  <a:extLst>
                    <a:ext uri="{FF2B5EF4-FFF2-40B4-BE49-F238E27FC236}">
                      <a16:creationId xmlns:a16="http://schemas.microsoft.com/office/drawing/2014/main" id="{8444C6E3-7119-D44E-8692-F15709F742E4}"/>
                    </a:ext>
                  </a:extLst>
                </p:cNvPr>
                <p:cNvSpPr txBox="1"/>
                <p:nvPr/>
              </p:nvSpPr>
              <p:spPr>
                <a:xfrm>
                  <a:off x="7825564" y="3841577"/>
                  <a:ext cx="2974240" cy="216410"/>
                </a:xfrm>
                <a:prstGeom prst="rect">
                  <a:avLst/>
                </a:prstGeom>
                <a:noFill/>
                <a:ln>
                  <a:noFill/>
                </a:ln>
              </p:spPr>
              <p:txBody>
                <a:bodyPr wrap="square" lIns="0" tIns="0" rIns="0" bIns="0" rtlCol="0" anchor="ctr" anchorCtr="0">
                  <a:noAutofit/>
                </a:bodyPr>
                <a:lstStyle/>
                <a:p>
                  <a:pPr algn="ctr"/>
                  <a:r>
                    <a:rPr lang="en-US" sz="1100" dirty="0"/>
                    <a:t>Virtual Data Warehouse (VDW)</a:t>
                  </a:r>
                </a:p>
              </p:txBody>
            </p:sp>
            <p:grpSp>
              <p:nvGrpSpPr>
                <p:cNvPr id="21" name="Group 20">
                  <a:extLst>
                    <a:ext uri="{FF2B5EF4-FFF2-40B4-BE49-F238E27FC236}">
                      <a16:creationId xmlns:a16="http://schemas.microsoft.com/office/drawing/2014/main" id="{D8FCCC19-A907-2D42-B09B-A907BC32DB7F}"/>
                    </a:ext>
                  </a:extLst>
                </p:cNvPr>
                <p:cNvGrpSpPr/>
                <p:nvPr/>
              </p:nvGrpSpPr>
              <p:grpSpPr>
                <a:xfrm>
                  <a:off x="8004425" y="4209593"/>
                  <a:ext cx="2616516" cy="513657"/>
                  <a:chOff x="8027087" y="4188329"/>
                  <a:chExt cx="2616516" cy="513657"/>
                </a:xfrm>
              </p:grpSpPr>
              <p:grpSp>
                <p:nvGrpSpPr>
                  <p:cNvPr id="289" name="Group 288">
                    <a:extLst>
                      <a:ext uri="{FF2B5EF4-FFF2-40B4-BE49-F238E27FC236}">
                        <a16:creationId xmlns:a16="http://schemas.microsoft.com/office/drawing/2014/main" id="{82BDC1C8-BC35-F149-B740-A6693F7C8C81}"/>
                      </a:ext>
                    </a:extLst>
                  </p:cNvPr>
                  <p:cNvGrpSpPr/>
                  <p:nvPr/>
                </p:nvGrpSpPr>
                <p:grpSpPr>
                  <a:xfrm>
                    <a:off x="8027087" y="4188329"/>
                    <a:ext cx="249009" cy="513657"/>
                    <a:chOff x="3523332" y="4204582"/>
                    <a:chExt cx="249009" cy="513657"/>
                  </a:xfrm>
                </p:grpSpPr>
                <p:sp>
                  <p:nvSpPr>
                    <p:cNvPr id="290" name="Freeform 289">
                      <a:extLst>
                        <a:ext uri="{FF2B5EF4-FFF2-40B4-BE49-F238E27FC236}">
                          <a16:creationId xmlns:a16="http://schemas.microsoft.com/office/drawing/2014/main" id="{B9E653C9-9203-1442-B73E-2C1D44227EC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91" name="Oval 290">
                      <a:extLst>
                        <a:ext uri="{FF2B5EF4-FFF2-40B4-BE49-F238E27FC236}">
                          <a16:creationId xmlns:a16="http://schemas.microsoft.com/office/drawing/2014/main" id="{15C2081D-A2F6-7C49-AB38-EDB9649426E9}"/>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92" name="Group 291">
                    <a:extLst>
                      <a:ext uri="{FF2B5EF4-FFF2-40B4-BE49-F238E27FC236}">
                        <a16:creationId xmlns:a16="http://schemas.microsoft.com/office/drawing/2014/main" id="{5E65CD9C-C7D4-E74F-B5AA-BA694F008C57}"/>
                      </a:ext>
                    </a:extLst>
                  </p:cNvPr>
                  <p:cNvGrpSpPr/>
                  <p:nvPr/>
                </p:nvGrpSpPr>
                <p:grpSpPr>
                  <a:xfrm>
                    <a:off x="8365662" y="4188329"/>
                    <a:ext cx="249009" cy="513657"/>
                    <a:chOff x="3523332" y="4204582"/>
                    <a:chExt cx="249009" cy="513657"/>
                  </a:xfrm>
                </p:grpSpPr>
                <p:sp>
                  <p:nvSpPr>
                    <p:cNvPr id="293" name="Freeform 292">
                      <a:extLst>
                        <a:ext uri="{FF2B5EF4-FFF2-40B4-BE49-F238E27FC236}">
                          <a16:creationId xmlns:a16="http://schemas.microsoft.com/office/drawing/2014/main" id="{79B7AE00-E914-BD4F-9B24-8478B4202A0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4" name="Oval 293">
                      <a:extLst>
                        <a:ext uri="{FF2B5EF4-FFF2-40B4-BE49-F238E27FC236}">
                          <a16:creationId xmlns:a16="http://schemas.microsoft.com/office/drawing/2014/main" id="{90202893-A3CA-8F4A-9497-FD3A97064605}"/>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295" name="Group 294">
                    <a:extLst>
                      <a:ext uri="{FF2B5EF4-FFF2-40B4-BE49-F238E27FC236}">
                        <a16:creationId xmlns:a16="http://schemas.microsoft.com/office/drawing/2014/main" id="{0A509105-2479-504B-9ADF-08537DF436B8}"/>
                      </a:ext>
                    </a:extLst>
                  </p:cNvPr>
                  <p:cNvGrpSpPr/>
                  <p:nvPr/>
                </p:nvGrpSpPr>
                <p:grpSpPr>
                  <a:xfrm>
                    <a:off x="8704237" y="4188329"/>
                    <a:ext cx="249009" cy="513657"/>
                    <a:chOff x="3523332" y="4204582"/>
                    <a:chExt cx="249009" cy="513657"/>
                  </a:xfrm>
                </p:grpSpPr>
                <p:sp>
                  <p:nvSpPr>
                    <p:cNvPr id="296" name="Freeform 295">
                      <a:extLst>
                        <a:ext uri="{FF2B5EF4-FFF2-40B4-BE49-F238E27FC236}">
                          <a16:creationId xmlns:a16="http://schemas.microsoft.com/office/drawing/2014/main" id="{5A5ACBAB-ED80-2B4A-A981-807B594ADDE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7" name="Oval 296">
                      <a:extLst>
                        <a:ext uri="{FF2B5EF4-FFF2-40B4-BE49-F238E27FC236}">
                          <a16:creationId xmlns:a16="http://schemas.microsoft.com/office/drawing/2014/main" id="{B35E160B-4293-E843-B99E-69F6A1B17358}"/>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298" name="Group 297">
                    <a:extLst>
                      <a:ext uri="{FF2B5EF4-FFF2-40B4-BE49-F238E27FC236}">
                        <a16:creationId xmlns:a16="http://schemas.microsoft.com/office/drawing/2014/main" id="{B64460FC-00E9-154A-B13A-3D64B6615148}"/>
                      </a:ext>
                    </a:extLst>
                  </p:cNvPr>
                  <p:cNvGrpSpPr/>
                  <p:nvPr/>
                </p:nvGrpSpPr>
                <p:grpSpPr>
                  <a:xfrm>
                    <a:off x="9042812" y="4188329"/>
                    <a:ext cx="249009" cy="513657"/>
                    <a:chOff x="3523332" y="4204582"/>
                    <a:chExt cx="249009" cy="513657"/>
                  </a:xfrm>
                </p:grpSpPr>
                <p:sp>
                  <p:nvSpPr>
                    <p:cNvPr id="299" name="Freeform 298">
                      <a:extLst>
                        <a:ext uri="{FF2B5EF4-FFF2-40B4-BE49-F238E27FC236}">
                          <a16:creationId xmlns:a16="http://schemas.microsoft.com/office/drawing/2014/main" id="{0888CE65-C032-754D-A932-7C00175ABE2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0" name="Oval 299">
                      <a:extLst>
                        <a:ext uri="{FF2B5EF4-FFF2-40B4-BE49-F238E27FC236}">
                          <a16:creationId xmlns:a16="http://schemas.microsoft.com/office/drawing/2014/main" id="{08C0F9F2-083C-F541-A410-B408C2283212}"/>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nvGrpSpPr>
                  <p:cNvPr id="301" name="Group 300">
                    <a:extLst>
                      <a:ext uri="{FF2B5EF4-FFF2-40B4-BE49-F238E27FC236}">
                        <a16:creationId xmlns:a16="http://schemas.microsoft.com/office/drawing/2014/main" id="{B99C5C33-7963-B943-BD9A-D3D985747240}"/>
                      </a:ext>
                    </a:extLst>
                  </p:cNvPr>
                  <p:cNvGrpSpPr/>
                  <p:nvPr/>
                </p:nvGrpSpPr>
                <p:grpSpPr>
                  <a:xfrm>
                    <a:off x="9378869" y="4188329"/>
                    <a:ext cx="249009" cy="513657"/>
                    <a:chOff x="3523332" y="4204582"/>
                    <a:chExt cx="249009" cy="513657"/>
                  </a:xfrm>
                </p:grpSpPr>
                <p:sp>
                  <p:nvSpPr>
                    <p:cNvPr id="302" name="Freeform 301">
                      <a:extLst>
                        <a:ext uri="{FF2B5EF4-FFF2-40B4-BE49-F238E27FC236}">
                          <a16:creationId xmlns:a16="http://schemas.microsoft.com/office/drawing/2014/main" id="{AE1A132B-C8F8-2945-A5BF-66EF4BDF0BF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3" name="Oval 302">
                      <a:extLst>
                        <a:ext uri="{FF2B5EF4-FFF2-40B4-BE49-F238E27FC236}">
                          <a16:creationId xmlns:a16="http://schemas.microsoft.com/office/drawing/2014/main" id="{F182134E-5998-774D-AE7A-D89F7C1626A3}"/>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N5</a:t>
                      </a:r>
                    </a:p>
                  </p:txBody>
                </p:sp>
              </p:grpSp>
              <p:grpSp>
                <p:nvGrpSpPr>
                  <p:cNvPr id="304" name="Group 303">
                    <a:extLst>
                      <a:ext uri="{FF2B5EF4-FFF2-40B4-BE49-F238E27FC236}">
                        <a16:creationId xmlns:a16="http://schemas.microsoft.com/office/drawing/2014/main" id="{861321A3-304C-2547-A0AC-E1D4FD7E30BF}"/>
                      </a:ext>
                    </a:extLst>
                  </p:cNvPr>
                  <p:cNvGrpSpPr/>
                  <p:nvPr/>
                </p:nvGrpSpPr>
                <p:grpSpPr>
                  <a:xfrm>
                    <a:off x="9717444" y="4188329"/>
                    <a:ext cx="249009" cy="513657"/>
                    <a:chOff x="3523332" y="4204582"/>
                    <a:chExt cx="249009" cy="513657"/>
                  </a:xfrm>
                </p:grpSpPr>
                <p:sp>
                  <p:nvSpPr>
                    <p:cNvPr id="305" name="Freeform 304">
                      <a:extLst>
                        <a:ext uri="{FF2B5EF4-FFF2-40B4-BE49-F238E27FC236}">
                          <a16:creationId xmlns:a16="http://schemas.microsoft.com/office/drawing/2014/main" id="{99239235-488B-FC48-A849-09CAD30EB24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6" name="Oval 305">
                      <a:extLst>
                        <a:ext uri="{FF2B5EF4-FFF2-40B4-BE49-F238E27FC236}">
                          <a16:creationId xmlns:a16="http://schemas.microsoft.com/office/drawing/2014/main" id="{AFFD9460-5941-6344-914B-7EDD6E22885E}"/>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N6</a:t>
                      </a:r>
                    </a:p>
                  </p:txBody>
                </p:sp>
              </p:grpSp>
              <p:grpSp>
                <p:nvGrpSpPr>
                  <p:cNvPr id="307" name="Group 306">
                    <a:extLst>
                      <a:ext uri="{FF2B5EF4-FFF2-40B4-BE49-F238E27FC236}">
                        <a16:creationId xmlns:a16="http://schemas.microsoft.com/office/drawing/2014/main" id="{F17A6EC5-65E6-574B-A356-4C0BA633B452}"/>
                      </a:ext>
                    </a:extLst>
                  </p:cNvPr>
                  <p:cNvGrpSpPr/>
                  <p:nvPr/>
                </p:nvGrpSpPr>
                <p:grpSpPr>
                  <a:xfrm>
                    <a:off x="10056019" y="4188329"/>
                    <a:ext cx="249009" cy="513657"/>
                    <a:chOff x="3523332" y="4204582"/>
                    <a:chExt cx="249009" cy="513657"/>
                  </a:xfrm>
                </p:grpSpPr>
                <p:sp>
                  <p:nvSpPr>
                    <p:cNvPr id="308" name="Freeform 307">
                      <a:extLst>
                        <a:ext uri="{FF2B5EF4-FFF2-40B4-BE49-F238E27FC236}">
                          <a16:creationId xmlns:a16="http://schemas.microsoft.com/office/drawing/2014/main" id="{EE6A7A6D-DCC2-D249-9CCC-75BCE0E45A0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9" name="Oval 308">
                      <a:extLst>
                        <a:ext uri="{FF2B5EF4-FFF2-40B4-BE49-F238E27FC236}">
                          <a16:creationId xmlns:a16="http://schemas.microsoft.com/office/drawing/2014/main" id="{71D02CAD-8781-D542-8203-87427BAEB1AC}"/>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N7</a:t>
                      </a:r>
                    </a:p>
                  </p:txBody>
                </p:sp>
              </p:grpSp>
              <p:grpSp>
                <p:nvGrpSpPr>
                  <p:cNvPr id="310" name="Group 309">
                    <a:extLst>
                      <a:ext uri="{FF2B5EF4-FFF2-40B4-BE49-F238E27FC236}">
                        <a16:creationId xmlns:a16="http://schemas.microsoft.com/office/drawing/2014/main" id="{4382FD1C-1F4C-5D45-8FAA-D32E4D2E6D47}"/>
                      </a:ext>
                    </a:extLst>
                  </p:cNvPr>
                  <p:cNvGrpSpPr/>
                  <p:nvPr/>
                </p:nvGrpSpPr>
                <p:grpSpPr>
                  <a:xfrm>
                    <a:off x="10394594" y="4188329"/>
                    <a:ext cx="249009" cy="513657"/>
                    <a:chOff x="3523332" y="4204582"/>
                    <a:chExt cx="249009" cy="513657"/>
                  </a:xfrm>
                </p:grpSpPr>
                <p:sp>
                  <p:nvSpPr>
                    <p:cNvPr id="311" name="Freeform 310">
                      <a:extLst>
                        <a:ext uri="{FF2B5EF4-FFF2-40B4-BE49-F238E27FC236}">
                          <a16:creationId xmlns:a16="http://schemas.microsoft.com/office/drawing/2014/main" id="{E2B5E4C9-C64E-8C4B-A7B8-01D2DAD93C5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12" name="Oval 311">
                      <a:extLst>
                        <a:ext uri="{FF2B5EF4-FFF2-40B4-BE49-F238E27FC236}">
                          <a16:creationId xmlns:a16="http://schemas.microsoft.com/office/drawing/2014/main" id="{E3FDB2C3-D052-AE42-AD7E-E6374F8254DB}"/>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N8</a:t>
                      </a:r>
                    </a:p>
                  </p:txBody>
                </p:sp>
              </p:grpSp>
            </p:grpSp>
          </p:grpSp>
          <p:sp>
            <p:nvSpPr>
              <p:cNvPr id="325" name="TextBox 324">
                <a:extLst>
                  <a:ext uri="{FF2B5EF4-FFF2-40B4-BE49-F238E27FC236}">
                    <a16:creationId xmlns:a16="http://schemas.microsoft.com/office/drawing/2014/main" id="{E1BD5611-B443-5B4C-A59B-BC5058337299}"/>
                  </a:ext>
                </a:extLst>
              </p:cNvPr>
              <p:cNvSpPr txBox="1"/>
              <p:nvPr/>
            </p:nvSpPr>
            <p:spPr>
              <a:xfrm>
                <a:off x="9540805" y="4086477"/>
                <a:ext cx="1925824" cy="495239"/>
              </a:xfrm>
              <a:prstGeom prst="rect">
                <a:avLst/>
              </a:prstGeom>
              <a:noFill/>
              <a:ln>
                <a:noFill/>
              </a:ln>
            </p:spPr>
            <p:txBody>
              <a:bodyPr wrap="square" lIns="0" tIns="0" rIns="0" bIns="0" rtlCol="0" anchor="ctr" anchorCtr="0">
                <a:noAutofit/>
              </a:bodyPr>
              <a:lstStyle/>
              <a:p>
                <a:pPr algn="ctr"/>
                <a:r>
                  <a:rPr lang="en-US" sz="1100" b="1" dirty="0">
                    <a:solidFill>
                      <a:schemeClr val="tx2"/>
                    </a:solidFill>
                  </a:rPr>
                  <a:t>CLUSTER OF EC2</a:t>
                </a:r>
                <a:br>
                  <a:rPr lang="en-US" sz="1100" b="1" dirty="0">
                    <a:solidFill>
                      <a:schemeClr val="tx2"/>
                    </a:solidFill>
                  </a:rPr>
                </a:br>
                <a:r>
                  <a:rPr lang="en-US" sz="1100" b="1" dirty="0">
                    <a:solidFill>
                      <a:schemeClr val="tx2"/>
                    </a:solidFill>
                  </a:rPr>
                  <a:t>INSTANCES</a:t>
                </a:r>
              </a:p>
            </p:txBody>
          </p:sp>
        </p:grpSp>
        <p:cxnSp>
          <p:nvCxnSpPr>
            <p:cNvPr id="326" name="Straight Arrow Connector 325">
              <a:extLst>
                <a:ext uri="{FF2B5EF4-FFF2-40B4-BE49-F238E27FC236}">
                  <a16:creationId xmlns:a16="http://schemas.microsoft.com/office/drawing/2014/main" id="{92E267F3-A3C1-504B-98AD-EC7AB83929A1}"/>
                </a:ext>
              </a:extLst>
            </p:cNvPr>
            <p:cNvCxnSpPr>
              <a:cxnSpLocks/>
              <a:stCxn id="328" idx="3"/>
              <a:endCxn id="155" idx="1"/>
            </p:cNvCxnSpPr>
            <p:nvPr/>
          </p:nvCxnSpPr>
          <p:spPr>
            <a:xfrm flipV="1">
              <a:off x="2051050" y="4132783"/>
              <a:ext cx="1245281"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A50BD107-3746-734D-B7BF-DBE24C47D41D}"/>
                </a:ext>
              </a:extLst>
            </p:cNvPr>
            <p:cNvSpPr txBox="1"/>
            <p:nvPr/>
          </p:nvSpPr>
          <p:spPr>
            <a:xfrm>
              <a:off x="571500" y="4026694"/>
              <a:ext cx="1479550" cy="216410"/>
            </a:xfrm>
            <a:prstGeom prst="rect">
              <a:avLst/>
            </a:prstGeom>
            <a:noFill/>
            <a:ln>
              <a:noFill/>
            </a:ln>
          </p:spPr>
          <p:txBody>
            <a:bodyPr wrap="square" lIns="0" tIns="0" rIns="0" bIns="0" rtlCol="0" anchor="ctr" anchorCtr="0">
              <a:noAutofit/>
            </a:bodyPr>
            <a:lstStyle/>
            <a:p>
              <a:r>
                <a:rPr lang="en-US" sz="1100" dirty="0"/>
                <a:t>Local I/O caches only</a:t>
              </a:r>
            </a:p>
          </p:txBody>
        </p:sp>
      </p:grpSp>
      <p:grpSp>
        <p:nvGrpSpPr>
          <p:cNvPr id="2" name="Group 1">
            <a:extLst>
              <a:ext uri="{FF2B5EF4-FFF2-40B4-BE49-F238E27FC236}">
                <a16:creationId xmlns:a16="http://schemas.microsoft.com/office/drawing/2014/main" id="{EC1B0247-6C8F-ED49-8D3D-D6676908186D}"/>
              </a:ext>
            </a:extLst>
          </p:cNvPr>
          <p:cNvGrpSpPr/>
          <p:nvPr/>
        </p:nvGrpSpPr>
        <p:grpSpPr>
          <a:xfrm>
            <a:off x="571500" y="4965700"/>
            <a:ext cx="11045190" cy="1060731"/>
            <a:chOff x="571500" y="4965700"/>
            <a:chExt cx="11045190" cy="1060731"/>
          </a:xfrm>
        </p:grpSpPr>
        <p:sp>
          <p:nvSpPr>
            <p:cNvPr id="101" name="Rounded Rectangle 100">
              <a:extLst>
                <a:ext uri="{FF2B5EF4-FFF2-40B4-BE49-F238E27FC236}">
                  <a16:creationId xmlns:a16="http://schemas.microsoft.com/office/drawing/2014/main" id="{E7634646-9EBC-8A44-B312-EC378BDCC195}"/>
                </a:ext>
              </a:extLst>
            </p:cNvPr>
            <p:cNvSpPr/>
            <p:nvPr/>
          </p:nvSpPr>
          <p:spPr>
            <a:xfrm>
              <a:off x="2937098" y="4965700"/>
              <a:ext cx="8679592" cy="952500"/>
            </a:xfrm>
            <a:prstGeom prst="roundRect">
              <a:avLst>
                <a:gd name="adj" fmla="val 11204"/>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5" name="object 54">
              <a:extLst>
                <a:ext uri="{FF2B5EF4-FFF2-40B4-BE49-F238E27FC236}">
                  <a16:creationId xmlns:a16="http://schemas.microsoft.com/office/drawing/2014/main" id="{D0AB631D-888A-964A-BE08-A0C04580DCC5}"/>
                </a:ext>
              </a:extLst>
            </p:cNvPr>
            <p:cNvSpPr/>
            <p:nvPr/>
          </p:nvSpPr>
          <p:spPr>
            <a:xfrm>
              <a:off x="6562933" y="5809969"/>
              <a:ext cx="1403020"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DATA STORAGE</a:t>
              </a:r>
            </a:p>
          </p:txBody>
        </p:sp>
        <p:sp>
          <p:nvSpPr>
            <p:cNvPr id="115" name="Oval 114">
              <a:extLst>
                <a:ext uri="{FF2B5EF4-FFF2-40B4-BE49-F238E27FC236}">
                  <a16:creationId xmlns:a16="http://schemas.microsoft.com/office/drawing/2014/main" id="{03EBB5A3-D1E4-3F46-A2DF-5DCFD4CC6BDE}"/>
                </a:ext>
              </a:extLst>
            </p:cNvPr>
            <p:cNvSpPr>
              <a:spLocks noChangeAspect="1"/>
            </p:cNvSpPr>
            <p:nvPr/>
          </p:nvSpPr>
          <p:spPr>
            <a:xfrm>
              <a:off x="3391423"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6" name="Freeform 115">
              <a:extLst>
                <a:ext uri="{FF2B5EF4-FFF2-40B4-BE49-F238E27FC236}">
                  <a16:creationId xmlns:a16="http://schemas.microsoft.com/office/drawing/2014/main" id="{FC13AF86-7C40-524D-9376-9F148EDA45F9}"/>
                </a:ext>
              </a:extLst>
            </p:cNvPr>
            <p:cNvSpPr/>
            <p:nvPr/>
          </p:nvSpPr>
          <p:spPr>
            <a:xfrm>
              <a:off x="3504513"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18" name="Oval 117">
              <a:extLst>
                <a:ext uri="{FF2B5EF4-FFF2-40B4-BE49-F238E27FC236}">
                  <a16:creationId xmlns:a16="http://schemas.microsoft.com/office/drawing/2014/main" id="{2420BD1C-5478-5047-BB59-C2373C12324D}"/>
                </a:ext>
              </a:extLst>
            </p:cNvPr>
            <p:cNvSpPr>
              <a:spLocks noChangeAspect="1"/>
            </p:cNvSpPr>
            <p:nvPr/>
          </p:nvSpPr>
          <p:spPr>
            <a:xfrm>
              <a:off x="4616096"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9" name="Freeform 118">
              <a:extLst>
                <a:ext uri="{FF2B5EF4-FFF2-40B4-BE49-F238E27FC236}">
                  <a16:creationId xmlns:a16="http://schemas.microsoft.com/office/drawing/2014/main" id="{89AEC5BF-8E44-6B4C-B27D-E5102EB12F1B}"/>
                </a:ext>
              </a:extLst>
            </p:cNvPr>
            <p:cNvSpPr/>
            <p:nvPr/>
          </p:nvSpPr>
          <p:spPr>
            <a:xfrm>
              <a:off x="4729186"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1" name="Oval 120">
              <a:extLst>
                <a:ext uri="{FF2B5EF4-FFF2-40B4-BE49-F238E27FC236}">
                  <a16:creationId xmlns:a16="http://schemas.microsoft.com/office/drawing/2014/main" id="{534C7902-1C04-EF4E-BEC0-4A452BCE9F4A}"/>
                </a:ext>
              </a:extLst>
            </p:cNvPr>
            <p:cNvSpPr>
              <a:spLocks noChangeAspect="1"/>
            </p:cNvSpPr>
            <p:nvPr/>
          </p:nvSpPr>
          <p:spPr>
            <a:xfrm>
              <a:off x="584076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2" name="Freeform 121">
              <a:extLst>
                <a:ext uri="{FF2B5EF4-FFF2-40B4-BE49-F238E27FC236}">
                  <a16:creationId xmlns:a16="http://schemas.microsoft.com/office/drawing/2014/main" id="{0E61E93D-ED36-214F-88D5-6C34E893873B}"/>
                </a:ext>
              </a:extLst>
            </p:cNvPr>
            <p:cNvSpPr/>
            <p:nvPr/>
          </p:nvSpPr>
          <p:spPr>
            <a:xfrm>
              <a:off x="595385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4" name="Oval 123">
              <a:extLst>
                <a:ext uri="{FF2B5EF4-FFF2-40B4-BE49-F238E27FC236}">
                  <a16:creationId xmlns:a16="http://schemas.microsoft.com/office/drawing/2014/main" id="{7879D821-1404-2944-8251-F46E9753EE86}"/>
                </a:ext>
              </a:extLst>
            </p:cNvPr>
            <p:cNvSpPr>
              <a:spLocks noChangeAspect="1"/>
            </p:cNvSpPr>
            <p:nvPr/>
          </p:nvSpPr>
          <p:spPr>
            <a:xfrm>
              <a:off x="7065442"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5" name="Freeform 124">
              <a:extLst>
                <a:ext uri="{FF2B5EF4-FFF2-40B4-BE49-F238E27FC236}">
                  <a16:creationId xmlns:a16="http://schemas.microsoft.com/office/drawing/2014/main" id="{DA0E31FB-9819-C84E-94F8-91602BC55B45}"/>
                </a:ext>
              </a:extLst>
            </p:cNvPr>
            <p:cNvSpPr/>
            <p:nvPr/>
          </p:nvSpPr>
          <p:spPr>
            <a:xfrm>
              <a:off x="7178532"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7" name="Oval 126">
              <a:extLst>
                <a:ext uri="{FF2B5EF4-FFF2-40B4-BE49-F238E27FC236}">
                  <a16:creationId xmlns:a16="http://schemas.microsoft.com/office/drawing/2014/main" id="{0AF35BF2-99EF-ED4D-96D0-7EFCD864230B}"/>
                </a:ext>
              </a:extLst>
            </p:cNvPr>
            <p:cNvSpPr>
              <a:spLocks noChangeAspect="1"/>
            </p:cNvSpPr>
            <p:nvPr/>
          </p:nvSpPr>
          <p:spPr>
            <a:xfrm>
              <a:off x="8290115"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8" name="Freeform 127">
              <a:extLst>
                <a:ext uri="{FF2B5EF4-FFF2-40B4-BE49-F238E27FC236}">
                  <a16:creationId xmlns:a16="http://schemas.microsoft.com/office/drawing/2014/main" id="{8F4127C7-9E99-7D4D-BEC0-C888954162A0}"/>
                </a:ext>
              </a:extLst>
            </p:cNvPr>
            <p:cNvSpPr/>
            <p:nvPr/>
          </p:nvSpPr>
          <p:spPr>
            <a:xfrm>
              <a:off x="8403205"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0" name="Oval 129">
              <a:extLst>
                <a:ext uri="{FF2B5EF4-FFF2-40B4-BE49-F238E27FC236}">
                  <a16:creationId xmlns:a16="http://schemas.microsoft.com/office/drawing/2014/main" id="{8E1BE838-549F-AF49-B201-370E14603D93}"/>
                </a:ext>
              </a:extLst>
            </p:cNvPr>
            <p:cNvSpPr>
              <a:spLocks noChangeAspect="1"/>
            </p:cNvSpPr>
            <p:nvPr/>
          </p:nvSpPr>
          <p:spPr>
            <a:xfrm>
              <a:off x="9514788"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1" name="Freeform 130">
              <a:extLst>
                <a:ext uri="{FF2B5EF4-FFF2-40B4-BE49-F238E27FC236}">
                  <a16:creationId xmlns:a16="http://schemas.microsoft.com/office/drawing/2014/main" id="{505992A2-3503-0240-8B72-DAD0DB722246}"/>
                </a:ext>
              </a:extLst>
            </p:cNvPr>
            <p:cNvSpPr/>
            <p:nvPr/>
          </p:nvSpPr>
          <p:spPr>
            <a:xfrm>
              <a:off x="9627878"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3" name="Oval 132">
              <a:extLst>
                <a:ext uri="{FF2B5EF4-FFF2-40B4-BE49-F238E27FC236}">
                  <a16:creationId xmlns:a16="http://schemas.microsoft.com/office/drawing/2014/main" id="{8709F94E-890E-A446-9AE4-2CC97BDEF0FB}"/>
                </a:ext>
              </a:extLst>
            </p:cNvPr>
            <p:cNvSpPr>
              <a:spLocks noChangeAspect="1"/>
            </p:cNvSpPr>
            <p:nvPr/>
          </p:nvSpPr>
          <p:spPr>
            <a:xfrm>
              <a:off x="1073945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4" name="Freeform 133">
              <a:extLst>
                <a:ext uri="{FF2B5EF4-FFF2-40B4-BE49-F238E27FC236}">
                  <a16:creationId xmlns:a16="http://schemas.microsoft.com/office/drawing/2014/main" id="{EAF015C7-24CD-0447-A4AA-5F073BF52C39}"/>
                </a:ext>
              </a:extLst>
            </p:cNvPr>
            <p:cNvSpPr/>
            <p:nvPr/>
          </p:nvSpPr>
          <p:spPr>
            <a:xfrm>
              <a:off x="1085254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cxnSp>
          <p:nvCxnSpPr>
            <p:cNvPr id="327" name="Straight Arrow Connector 326">
              <a:extLst>
                <a:ext uri="{FF2B5EF4-FFF2-40B4-BE49-F238E27FC236}">
                  <a16:creationId xmlns:a16="http://schemas.microsoft.com/office/drawing/2014/main" id="{6F081A8A-5419-BC4A-AA66-BB359A59029B}"/>
                </a:ext>
              </a:extLst>
            </p:cNvPr>
            <p:cNvCxnSpPr>
              <a:cxnSpLocks/>
              <a:stCxn id="329" idx="3"/>
            </p:cNvCxnSpPr>
            <p:nvPr/>
          </p:nvCxnSpPr>
          <p:spPr>
            <a:xfrm>
              <a:off x="2051050" y="5436070"/>
              <a:ext cx="1158207"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197336E-148D-A645-80C6-FBFA996C9A38}"/>
                </a:ext>
              </a:extLst>
            </p:cNvPr>
            <p:cNvSpPr txBox="1"/>
            <p:nvPr/>
          </p:nvSpPr>
          <p:spPr>
            <a:xfrm>
              <a:off x="571500" y="5327865"/>
              <a:ext cx="1479550" cy="216410"/>
            </a:xfrm>
            <a:prstGeom prst="rect">
              <a:avLst/>
            </a:prstGeom>
            <a:noFill/>
            <a:ln>
              <a:noFill/>
            </a:ln>
          </p:spPr>
          <p:txBody>
            <a:bodyPr wrap="square" lIns="0" tIns="0" rIns="0" bIns="0" rtlCol="0" anchor="ctr" anchorCtr="0">
              <a:noAutofit/>
            </a:bodyPr>
            <a:lstStyle/>
            <a:p>
              <a:r>
                <a:rPr lang="en-US" sz="1100" dirty="0"/>
                <a:t>Database tables</a:t>
              </a:r>
              <a:br>
                <a:rPr lang="en-US" sz="1100" dirty="0"/>
              </a:br>
              <a:r>
                <a:rPr lang="en-US" sz="1100" dirty="0"/>
                <a:t>stored in S3 or BLOB</a:t>
              </a:r>
            </a:p>
          </p:txBody>
        </p:sp>
      </p:grpSp>
      <p:sp>
        <p:nvSpPr>
          <p:cNvPr id="114" name="Footer Placeholder 4">
            <a:extLst>
              <a:ext uri="{FF2B5EF4-FFF2-40B4-BE49-F238E27FC236}">
                <a16:creationId xmlns:a16="http://schemas.microsoft.com/office/drawing/2014/main" id="{72197757-C5A3-4069-B807-DF83483FD710}"/>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81160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ppt_y</p:attrName>
                                        </p:attrNameLst>
                                      </p:cBhvr>
                                      <p:tavLst>
                                        <p:tav tm="0">
                                          <p:val>
                                            <p:strVal val="#ppt_y+#ppt_h*1.125000"/>
                                          </p:val>
                                        </p:tav>
                                        <p:tav tm="100000">
                                          <p:val>
                                            <p:strVal val="#ppt_y"/>
                                          </p:val>
                                        </p:tav>
                                      </p:tavLst>
                                    </p:anim>
                                    <p:animEffect transition="in" filter="wipe(up)">
                                      <p:cBhvr>
                                        <p:cTn id="8" dur="75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p:tgtEl>
                                          <p:spTgt spid="3"/>
                                        </p:tgtEl>
                                        <p:attrNameLst>
                                          <p:attrName>ppt_y</p:attrName>
                                        </p:attrNameLst>
                                      </p:cBhvr>
                                      <p:tavLst>
                                        <p:tav tm="0">
                                          <p:val>
                                            <p:strVal val="#ppt_y+#ppt_h*1.125000"/>
                                          </p:val>
                                        </p:tav>
                                        <p:tav tm="100000">
                                          <p:val>
                                            <p:strVal val="#ppt_y"/>
                                          </p:val>
                                        </p:tav>
                                      </p:tavLst>
                                    </p:anim>
                                    <p:animEffect transition="in" filter="wipe(up)">
                                      <p:cBhvr>
                                        <p:cTn id="14" dur="75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p:tgtEl>
                                          <p:spTgt spid="4"/>
                                        </p:tgtEl>
                                        <p:attrNameLst>
                                          <p:attrName>ppt_y</p:attrName>
                                        </p:attrNameLst>
                                      </p:cBhvr>
                                      <p:tavLst>
                                        <p:tav tm="0">
                                          <p:val>
                                            <p:strVal val="#ppt_y+#ppt_h*1.125000"/>
                                          </p:val>
                                        </p:tav>
                                        <p:tav tm="100000">
                                          <p:val>
                                            <p:strVal val="#ppt_y"/>
                                          </p:val>
                                        </p:tav>
                                      </p:tavLst>
                                    </p:anim>
                                    <p:animEffect transition="in" filter="wipe(up)">
                                      <p:cBhvr>
                                        <p:cTn id="2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0.8|8.2|4"/>
</p:tagLst>
</file>

<file path=ppt/tags/tag3.xml><?xml version="1.0" encoding="utf-8"?>
<p:tagLst xmlns:a="http://schemas.openxmlformats.org/drawingml/2006/main" xmlns:r="http://schemas.openxmlformats.org/officeDocument/2006/relationships" xmlns:p="http://schemas.openxmlformats.org/presentationml/2006/main">
  <p:tag name="TIMING" val="|0.7|36.5|75.6"/>
</p:tagLst>
</file>

<file path=ppt/tags/tag4.xml><?xml version="1.0" encoding="utf-8"?>
<p:tagLst xmlns:a="http://schemas.openxmlformats.org/drawingml/2006/main" xmlns:r="http://schemas.openxmlformats.org/officeDocument/2006/relationships" xmlns:p="http://schemas.openxmlformats.org/presentationml/2006/main">
  <p:tag name="TIMING" val="|47.9|2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BAEB61FABB8141A1B11E52F0E59B1C" ma:contentTypeVersion="13" ma:contentTypeDescription="Create a new document." ma:contentTypeScope="" ma:versionID="8de00ad6f89de46dd972d301800fb7e8">
  <xsd:schema xmlns:xsd="http://www.w3.org/2001/XMLSchema" xmlns:xs="http://www.w3.org/2001/XMLSchema" xmlns:p="http://schemas.microsoft.com/office/2006/metadata/properties" xmlns:ns3="d4cb4f49-af85-40d2-9747-994e2fc60d53" xmlns:ns4="116d3e5e-2628-42b0-818e-bf07c248416b" targetNamespace="http://schemas.microsoft.com/office/2006/metadata/properties" ma:root="true" ma:fieldsID="6e75e2e99c7b4a909e294198eec1ae90" ns3:_="" ns4:_="">
    <xsd:import namespace="d4cb4f49-af85-40d2-9747-994e2fc60d53"/>
    <xsd:import namespace="116d3e5e-2628-42b0-818e-bf07c248416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b4f49-af85-40d2-9747-994e2fc60d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6d3e5e-2628-42b0-818e-bf07c24841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666DFB-A4FA-4B17-89E3-CF93DA0799CC}">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116d3e5e-2628-42b0-818e-bf07c248416b"/>
    <ds:schemaRef ds:uri="http://purl.org/dc/elements/1.1/"/>
    <ds:schemaRef ds:uri="http://schemas.openxmlformats.org/package/2006/metadata/core-properties"/>
    <ds:schemaRef ds:uri="d4cb4f49-af85-40d2-9747-994e2fc60d53"/>
    <ds:schemaRef ds:uri="http://www.w3.org/XML/1998/namespace"/>
    <ds:schemaRef ds:uri="http://purl.org/dc/dcmitype/"/>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F59B03BE-7030-4BD4-8EEF-A1FC0ED62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b4f49-af85-40d2-9747-994e2fc60d53"/>
    <ds:schemaRef ds:uri="116d3e5e-2628-42b0-818e-bf07c2484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6802</TotalTime>
  <Words>5450</Words>
  <Application>Microsoft Macintosh PowerPoint</Application>
  <PresentationFormat>Widescreen</PresentationFormat>
  <Paragraphs>718</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Regular</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Snowflake</vt:lpstr>
      <vt:lpstr>High Level Architecture of Snowflake </vt:lpstr>
      <vt:lpstr>Snowflake Architecture Breakdown </vt:lpstr>
      <vt:lpstr>Snowflake Virtual Data Warehouses </vt:lpstr>
      <vt:lpstr>Immutable Data Storage – No Update in Place </vt:lpstr>
      <vt:lpstr>Multi-Tenant vs. Single Tenant</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Snowflake</vt:lpstr>
      <vt:lpstr>Daily Queries Throughput</vt:lpstr>
      <vt:lpstr>Concurrency Levels</vt:lpstr>
      <vt:lpstr>JOIN Frequency</vt:lpstr>
      <vt:lpstr>Applications and Data Extracts</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lpstr>PowerPoint Presentation</vt:lpstr>
      <vt:lpstr>Concurrency Levels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278</cp:revision>
  <cp:lastPrinted>2021-06-28T19:13:00Z</cp:lastPrinted>
  <dcterms:created xsi:type="dcterms:W3CDTF">2018-10-02T19:26:28Z</dcterms:created>
  <dcterms:modified xsi:type="dcterms:W3CDTF">2021-08-19T20:38:16Z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0x010100F6BAEB61FABB8141A1B11E52F0E59B1C</vt:lpwstr>
  </property>
</Properties>
</file>